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8" r:id="rId3"/>
    <p:sldId id="264" r:id="rId4"/>
    <p:sldId id="265" r:id="rId5"/>
    <p:sldId id="266" r:id="rId6"/>
    <p:sldId id="267" r:id="rId7"/>
    <p:sldId id="268" r:id="rId8"/>
    <p:sldId id="269" r:id="rId9"/>
    <p:sldId id="257" r:id="rId10"/>
    <p:sldId id="259" r:id="rId11"/>
    <p:sldId id="261" r:id="rId12"/>
    <p:sldId id="262" r:id="rId13"/>
    <p:sldId id="26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E2C78-9D95-0DB8-6126-41E006A70218}" v="79" dt="2020-10-18T01:23:41.112"/>
    <p1510:client id="{1E68C4A7-D152-2013-439F-C9F7D6BC6C37}" v="44" dt="2020-10-18T09:44:02.268"/>
    <p1510:client id="{308B813B-8FBD-4E81-8B9A-BA8AE9AA25B5}" v="932" dt="2020-10-18T09:39:36.562"/>
    <p1510:client id="{368074A7-343D-4E4F-B616-3C86EC709D53}" v="6" dt="2020-10-18T10:41:38.103"/>
    <p1510:client id="{6CE5B69D-F7D3-51A7-9C27-27A38A1D7873}" v="80" dt="2020-10-18T03:38:15.558"/>
    <p1510:client id="{8EB877CD-AFFA-45FA-6A46-4790B37479E8}" v="953" dt="2020-10-18T05:18:01.753"/>
    <p1510:client id="{9E2D8F6C-EAC8-9814-0CDB-D68A559ACA74}" v="432" dt="2020-10-18T10:22:35.087"/>
    <p1510:client id="{A9E9BD16-6614-40E9-BDB7-93AA11C9B4B4}" v="5" dt="2020-10-18T04:54:22.247"/>
    <p1510:client id="{F51A7BF9-3798-0005-EC11-DE7D36AAD186}" v="116" dt="2020-10-18T04:41:43.809"/>
    <p1510:client id="{F873398E-4189-47A7-869E-339CFEE56CF9}" v="80" dt="2020-10-18T10:03:41.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hav Mohit Mehra" userId="a02cfd2b-d352-41fe-9f9c-7901ac875d48" providerId="ADAL" clId="{368074A7-343D-4E4F-B616-3C86EC709D53}"/>
    <pc:docChg chg="custSel modSld">
      <pc:chgData name="Prabhav Mohit Mehra" userId="a02cfd2b-d352-41fe-9f9c-7901ac875d48" providerId="ADAL" clId="{368074A7-343D-4E4F-B616-3C86EC709D53}" dt="2020-10-18T10:41:38.102" v="5"/>
      <pc:docMkLst>
        <pc:docMk/>
      </pc:docMkLst>
      <pc:sldChg chg="addSp modSp mod modAnim">
        <pc:chgData name="Prabhav Mohit Mehra" userId="a02cfd2b-d352-41fe-9f9c-7901ac875d48" providerId="ADAL" clId="{368074A7-343D-4E4F-B616-3C86EC709D53}" dt="2020-10-18T10:41:38.102" v="5"/>
        <pc:sldMkLst>
          <pc:docMk/>
          <pc:sldMk cId="184689123" sldId="263"/>
        </pc:sldMkLst>
        <pc:spChg chg="mod">
          <ac:chgData name="Prabhav Mohit Mehra" userId="a02cfd2b-d352-41fe-9f9c-7901ac875d48" providerId="ADAL" clId="{368074A7-343D-4E4F-B616-3C86EC709D53}" dt="2020-10-18T10:21:05.726" v="4" actId="27636"/>
          <ac:spMkLst>
            <pc:docMk/>
            <pc:sldMk cId="184689123" sldId="263"/>
            <ac:spMk id="3" creationId="{91725D0A-6F43-4FD2-88FD-8BC3F09A2C8B}"/>
          </ac:spMkLst>
        </pc:spChg>
        <pc:picChg chg="add mod">
          <ac:chgData name="Prabhav Mohit Mehra" userId="a02cfd2b-d352-41fe-9f9c-7901ac875d48" providerId="ADAL" clId="{368074A7-343D-4E4F-B616-3C86EC709D53}" dt="2020-10-18T10:41:38.102" v="5"/>
          <ac:picMkLst>
            <pc:docMk/>
            <pc:sldMk cId="184689123" sldId="263"/>
            <ac:picMk id="4" creationId="{1FD3B1F1-82D9-344B-94A1-D9F7849EE7C8}"/>
          </ac:picMkLst>
        </pc:picChg>
      </pc:sldChg>
    </pc:docChg>
  </pc:docChgLst>
  <pc:docChgLst>
    <pc:chgData name="Ryan Kelly" userId="S::s3661678@student.rmit.edu.au::4ad9ea0f-5bfc-495d-9a90-a723ac04f387" providerId="AD" clId="Web-{51E2A436-B97A-4BEA-98BC-51A6773C84B1}"/>
    <pc:docChg chg="addSld delSld modSld sldOrd">
      <pc:chgData name="Ryan Kelly" userId="S::s3661678@student.rmit.edu.au::4ad9ea0f-5bfc-495d-9a90-a723ac04f387" providerId="AD" clId="Web-{51E2A436-B97A-4BEA-98BC-51A6773C84B1}" dt="2020-10-17T08:27:42.700" v="80" actId="20577"/>
      <pc:docMkLst>
        <pc:docMk/>
      </pc:docMkLst>
      <pc:sldChg chg="modSp">
        <pc:chgData name="Ryan Kelly" userId="S::s3661678@student.rmit.edu.au::4ad9ea0f-5bfc-495d-9a90-a723ac04f387" providerId="AD" clId="Web-{51E2A436-B97A-4BEA-98BC-51A6773C84B1}" dt="2020-10-17T08:26:25.276" v="14" actId="20577"/>
        <pc:sldMkLst>
          <pc:docMk/>
          <pc:sldMk cId="109857222" sldId="256"/>
        </pc:sldMkLst>
        <pc:spChg chg="mod">
          <ac:chgData name="Ryan Kelly" userId="S::s3661678@student.rmit.edu.au::4ad9ea0f-5bfc-495d-9a90-a723ac04f387" providerId="AD" clId="Web-{51E2A436-B97A-4BEA-98BC-51A6773C84B1}" dt="2020-10-17T08:26:25.276" v="14" actId="20577"/>
          <ac:spMkLst>
            <pc:docMk/>
            <pc:sldMk cId="109857222" sldId="256"/>
            <ac:spMk id="2" creationId="{00000000-0000-0000-0000-000000000000}"/>
          </ac:spMkLst>
        </pc:spChg>
      </pc:sldChg>
      <pc:sldChg chg="modSp add replId">
        <pc:chgData name="Ryan Kelly" userId="S::s3661678@student.rmit.edu.au::4ad9ea0f-5bfc-495d-9a90-a723ac04f387" providerId="AD" clId="Web-{51E2A436-B97A-4BEA-98BC-51A6773C84B1}" dt="2020-10-17T08:27:18.574" v="58" actId="20577"/>
        <pc:sldMkLst>
          <pc:docMk/>
          <pc:sldMk cId="35019596" sldId="257"/>
        </pc:sldMkLst>
        <pc:spChg chg="mod">
          <ac:chgData name="Ryan Kelly" userId="S::s3661678@student.rmit.edu.au::4ad9ea0f-5bfc-495d-9a90-a723ac04f387" providerId="AD" clId="Web-{51E2A436-B97A-4BEA-98BC-51A6773C84B1}" dt="2020-10-17T08:27:18.574" v="58" actId="20577"/>
          <ac:spMkLst>
            <pc:docMk/>
            <pc:sldMk cId="35019596" sldId="257"/>
            <ac:spMk id="2" creationId="{00000000-0000-0000-0000-000000000000}"/>
          </ac:spMkLst>
        </pc:spChg>
      </pc:sldChg>
      <pc:sldChg chg="addSp delSp modSp new del mod setBg">
        <pc:chgData name="Ryan Kelly" userId="S::s3661678@student.rmit.edu.au::4ad9ea0f-5bfc-495d-9a90-a723ac04f387" providerId="AD" clId="Web-{51E2A436-B97A-4BEA-98BC-51A6773C84B1}" dt="2020-10-17T08:27:06.043" v="34"/>
        <pc:sldMkLst>
          <pc:docMk/>
          <pc:sldMk cId="1244524561" sldId="257"/>
        </pc:sldMkLst>
        <pc:spChg chg="mod">
          <ac:chgData name="Ryan Kelly" userId="S::s3661678@student.rmit.edu.au::4ad9ea0f-5bfc-495d-9a90-a723ac04f387" providerId="AD" clId="Web-{51E2A436-B97A-4BEA-98BC-51A6773C84B1}" dt="2020-10-17T08:26:55.496" v="33"/>
          <ac:spMkLst>
            <pc:docMk/>
            <pc:sldMk cId="1244524561" sldId="257"/>
            <ac:spMk id="2" creationId="{6F2631E2-E88B-4C92-BCAF-F430DCAD8989}"/>
          </ac:spMkLst>
        </pc:spChg>
        <pc:spChg chg="del">
          <ac:chgData name="Ryan Kelly" userId="S::s3661678@student.rmit.edu.au::4ad9ea0f-5bfc-495d-9a90-a723ac04f387" providerId="AD" clId="Web-{51E2A436-B97A-4BEA-98BC-51A6773C84B1}" dt="2020-10-17T08:26:55.496" v="33"/>
          <ac:spMkLst>
            <pc:docMk/>
            <pc:sldMk cId="1244524561" sldId="257"/>
            <ac:spMk id="3" creationId="{E39E0022-D641-4E25-9234-89582C59C852}"/>
          </ac:spMkLst>
        </pc:spChg>
        <pc:spChg chg="add">
          <ac:chgData name="Ryan Kelly" userId="S::s3661678@student.rmit.edu.au::4ad9ea0f-5bfc-495d-9a90-a723ac04f387" providerId="AD" clId="Web-{51E2A436-B97A-4BEA-98BC-51A6773C84B1}" dt="2020-10-17T08:26:55.496" v="33"/>
          <ac:spMkLst>
            <pc:docMk/>
            <pc:sldMk cId="1244524561" sldId="257"/>
            <ac:spMk id="8" creationId="{23962611-DFD5-4092-AAFD-559E3DFCE2C9}"/>
          </ac:spMkLst>
        </pc:spChg>
        <pc:picChg chg="add">
          <ac:chgData name="Ryan Kelly" userId="S::s3661678@student.rmit.edu.au::4ad9ea0f-5bfc-495d-9a90-a723ac04f387" providerId="AD" clId="Web-{51E2A436-B97A-4BEA-98BC-51A6773C84B1}" dt="2020-10-17T08:26:55.496" v="33"/>
          <ac:picMkLst>
            <pc:docMk/>
            <pc:sldMk cId="1244524561" sldId="257"/>
            <ac:picMk id="10" creationId="{2270F1FA-0425-408F-9861-80BF5AFB276D}"/>
          </ac:picMkLst>
        </pc:picChg>
      </pc:sldChg>
      <pc:sldChg chg="new del ord">
        <pc:chgData name="Ryan Kelly" userId="S::s3661678@student.rmit.edu.au::4ad9ea0f-5bfc-495d-9a90-a723ac04f387" providerId="AD" clId="Web-{51E2A436-B97A-4BEA-98BC-51A6773C84B1}" dt="2020-10-17T08:27:28.700" v="63"/>
        <pc:sldMkLst>
          <pc:docMk/>
          <pc:sldMk cId="2119447915" sldId="258"/>
        </pc:sldMkLst>
      </pc:sldChg>
      <pc:sldChg chg="modSp add replId">
        <pc:chgData name="Ryan Kelly" userId="S::s3661678@student.rmit.edu.au::4ad9ea0f-5bfc-495d-9a90-a723ac04f387" providerId="AD" clId="Web-{51E2A436-B97A-4BEA-98BC-51A6773C84B1}" dt="2020-10-17T08:27:42.700" v="79" actId="20577"/>
        <pc:sldMkLst>
          <pc:docMk/>
          <pc:sldMk cId="2889890029" sldId="258"/>
        </pc:sldMkLst>
        <pc:spChg chg="mod">
          <ac:chgData name="Ryan Kelly" userId="S::s3661678@student.rmit.edu.au::4ad9ea0f-5bfc-495d-9a90-a723ac04f387" providerId="AD" clId="Web-{51E2A436-B97A-4BEA-98BC-51A6773C84B1}" dt="2020-10-17T08:27:42.700" v="79" actId="20577"/>
          <ac:spMkLst>
            <pc:docMk/>
            <pc:sldMk cId="2889890029" sldId="258"/>
            <ac:spMk id="2" creationId="{00000000-0000-0000-0000-000000000000}"/>
          </ac:spMkLst>
        </pc:spChg>
      </pc:sldChg>
    </pc:docChg>
  </pc:docChgLst>
  <pc:docChgLst>
    <pc:chgData name="Prabhav Mohit Mehra" userId="S::s3743761@student.rmit.edu.au::a02cfd2b-d352-41fe-9f9c-7901ac875d48" providerId="AD" clId="Web-{1E68C4A7-D152-2013-439F-C9F7D6BC6C37}"/>
    <pc:docChg chg="modSld">
      <pc:chgData name="Prabhav Mohit Mehra" userId="S::s3743761@student.rmit.edu.au::a02cfd2b-d352-41fe-9f9c-7901ac875d48" providerId="AD" clId="Web-{1E68C4A7-D152-2013-439F-C9F7D6BC6C37}" dt="2020-10-18T09:44:02.268" v="43" actId="20577"/>
      <pc:docMkLst>
        <pc:docMk/>
      </pc:docMkLst>
      <pc:sldChg chg="modSp">
        <pc:chgData name="Prabhav Mohit Mehra" userId="S::s3743761@student.rmit.edu.au::a02cfd2b-d352-41fe-9f9c-7901ac875d48" providerId="AD" clId="Web-{1E68C4A7-D152-2013-439F-C9F7D6BC6C37}" dt="2020-10-18T09:43:37.205" v="41" actId="20577"/>
        <pc:sldMkLst>
          <pc:docMk/>
          <pc:sldMk cId="184689123" sldId="263"/>
        </pc:sldMkLst>
        <pc:spChg chg="mod">
          <ac:chgData name="Prabhav Mohit Mehra" userId="S::s3743761@student.rmit.edu.au::a02cfd2b-d352-41fe-9f9c-7901ac875d48" providerId="AD" clId="Web-{1E68C4A7-D152-2013-439F-C9F7D6BC6C37}" dt="2020-10-18T09:43:37.205" v="41" actId="20577"/>
          <ac:spMkLst>
            <pc:docMk/>
            <pc:sldMk cId="184689123" sldId="263"/>
            <ac:spMk id="3" creationId="{91725D0A-6F43-4FD2-88FD-8BC3F09A2C8B}"/>
          </ac:spMkLst>
        </pc:spChg>
      </pc:sldChg>
    </pc:docChg>
  </pc:docChgLst>
  <pc:docChgLst>
    <pc:chgData name="Muhammad Tariq" userId="S::s3779826@student.rmit.edu.au::31e87f57-d851-4824-ac80-070148f11de9" providerId="AD" clId="Web-{FD7D00E2-AA6E-42B1-80D6-D3DD6EAA504B}"/>
    <pc:docChg chg="addSld modSld">
      <pc:chgData name="Muhammad Tariq" userId="S::s3779826@student.rmit.edu.au::31e87f57-d851-4824-ac80-070148f11de9" providerId="AD" clId="Web-{FD7D00E2-AA6E-42B1-80D6-D3DD6EAA504B}" dt="2020-10-17T09:05:50.729" v="94" actId="20577"/>
      <pc:docMkLst>
        <pc:docMk/>
      </pc:docMkLst>
      <pc:sldChg chg="modSp new">
        <pc:chgData name="Muhammad Tariq" userId="S::s3779826@student.rmit.edu.au::31e87f57-d851-4824-ac80-070148f11de9" providerId="AD" clId="Web-{FD7D00E2-AA6E-42B1-80D6-D3DD6EAA504B}" dt="2020-10-17T09:05:50.729" v="93" actId="20577"/>
        <pc:sldMkLst>
          <pc:docMk/>
          <pc:sldMk cId="3420318804" sldId="259"/>
        </pc:sldMkLst>
        <pc:spChg chg="mod">
          <ac:chgData name="Muhammad Tariq" userId="S::s3779826@student.rmit.edu.au::31e87f57-d851-4824-ac80-070148f11de9" providerId="AD" clId="Web-{FD7D00E2-AA6E-42B1-80D6-D3DD6EAA504B}" dt="2020-10-17T09:04:38.509" v="19" actId="20577"/>
          <ac:spMkLst>
            <pc:docMk/>
            <pc:sldMk cId="3420318804" sldId="259"/>
            <ac:spMk id="2" creationId="{DC24D751-3BA5-4A57-9A98-240F1F5168F0}"/>
          </ac:spMkLst>
        </pc:spChg>
        <pc:spChg chg="mod">
          <ac:chgData name="Muhammad Tariq" userId="S::s3779826@student.rmit.edu.au::31e87f57-d851-4824-ac80-070148f11de9" providerId="AD" clId="Web-{FD7D00E2-AA6E-42B1-80D6-D3DD6EAA504B}" dt="2020-10-17T09:05:50.729" v="93" actId="20577"/>
          <ac:spMkLst>
            <pc:docMk/>
            <pc:sldMk cId="3420318804" sldId="259"/>
            <ac:spMk id="3" creationId="{24023E48-1B1A-441D-828B-62FE71850A3F}"/>
          </ac:spMkLst>
        </pc:spChg>
      </pc:sldChg>
    </pc:docChg>
  </pc:docChgLst>
  <pc:docChgLst>
    <pc:chgData name="Mark Johnson" userId="S::s3680805@student.rmit.edu.au::89a96043-a3e1-4766-9a50-14d2e47b1e26" providerId="AD" clId="Web-{F51A7BF9-3798-0005-EC11-DE7D36AAD186}"/>
    <pc:docChg chg="modSld addMainMaster delMainMaster">
      <pc:chgData name="Mark Johnson" userId="S::s3680805@student.rmit.edu.au::89a96043-a3e1-4766-9a50-14d2e47b1e26" providerId="AD" clId="Web-{F51A7BF9-3798-0005-EC11-DE7D36AAD186}" dt="2020-10-18T04:41:43.809" v="115" actId="14100"/>
      <pc:docMkLst>
        <pc:docMk/>
      </pc:docMkLst>
      <pc:sldChg chg="modSp mod modClrScheme chgLayout">
        <pc:chgData name="Mark Johnson" userId="S::s3680805@student.rmit.edu.au::89a96043-a3e1-4766-9a50-14d2e47b1e26" providerId="AD" clId="Web-{F51A7BF9-3798-0005-EC11-DE7D36AAD186}" dt="2020-10-18T04:39:35.635" v="3"/>
        <pc:sldMkLst>
          <pc:docMk/>
          <pc:sldMk cId="109857222" sldId="256"/>
        </pc:sldMkLst>
        <pc:spChg chg="mod ord">
          <ac:chgData name="Mark Johnson" userId="S::s3680805@student.rmit.edu.au::89a96043-a3e1-4766-9a50-14d2e47b1e26" providerId="AD" clId="Web-{F51A7BF9-3798-0005-EC11-DE7D36AAD186}" dt="2020-10-18T04:39:35.635" v="3"/>
          <ac:spMkLst>
            <pc:docMk/>
            <pc:sldMk cId="109857222" sldId="256"/>
            <ac:spMk id="2" creationId="{00000000-0000-0000-0000-000000000000}"/>
          </ac:spMkLst>
        </pc:spChg>
        <pc:spChg chg="mod ord">
          <ac:chgData name="Mark Johnson" userId="S::s3680805@student.rmit.edu.au::89a96043-a3e1-4766-9a50-14d2e47b1e26" providerId="AD" clId="Web-{F51A7BF9-3798-0005-EC11-DE7D36AAD186}" dt="2020-10-18T04:39:35.635" v="3"/>
          <ac:spMkLst>
            <pc:docMk/>
            <pc:sldMk cId="109857222" sldId="256"/>
            <ac:spMk id="3" creationId="{00000000-0000-0000-0000-000000000000}"/>
          </ac:spMkLst>
        </pc:spChg>
      </pc:sldChg>
      <pc:sldChg chg="modSp mod modClrScheme chgLayout">
        <pc:chgData name="Mark Johnson" userId="S::s3680805@student.rmit.edu.au::89a96043-a3e1-4766-9a50-14d2e47b1e26" providerId="AD" clId="Web-{F51A7BF9-3798-0005-EC11-DE7D36AAD186}" dt="2020-10-18T04:39:35.635" v="3"/>
        <pc:sldMkLst>
          <pc:docMk/>
          <pc:sldMk cId="35019596" sldId="257"/>
        </pc:sldMkLst>
        <pc:spChg chg="mod ord">
          <ac:chgData name="Mark Johnson" userId="S::s3680805@student.rmit.edu.au::89a96043-a3e1-4766-9a50-14d2e47b1e26" providerId="AD" clId="Web-{F51A7BF9-3798-0005-EC11-DE7D36AAD186}" dt="2020-10-18T04:39:35.635" v="3"/>
          <ac:spMkLst>
            <pc:docMk/>
            <pc:sldMk cId="35019596" sldId="257"/>
            <ac:spMk id="2" creationId="{00000000-0000-0000-0000-000000000000}"/>
          </ac:spMkLst>
        </pc:spChg>
        <pc:spChg chg="mod ord">
          <ac:chgData name="Mark Johnson" userId="S::s3680805@student.rmit.edu.au::89a96043-a3e1-4766-9a50-14d2e47b1e26" providerId="AD" clId="Web-{F51A7BF9-3798-0005-EC11-DE7D36AAD186}" dt="2020-10-18T04:39:35.635" v="3"/>
          <ac:spMkLst>
            <pc:docMk/>
            <pc:sldMk cId="35019596" sldId="257"/>
            <ac:spMk id="3" creationId="{00000000-0000-0000-0000-000000000000}"/>
          </ac:spMkLst>
        </pc:spChg>
      </pc:sldChg>
      <pc:sldChg chg="modSp mod modClrScheme chgLayout">
        <pc:chgData name="Mark Johnson" userId="S::s3680805@student.rmit.edu.au::89a96043-a3e1-4766-9a50-14d2e47b1e26" providerId="AD" clId="Web-{F51A7BF9-3798-0005-EC11-DE7D36AAD186}" dt="2020-10-18T04:39:35.635" v="3"/>
        <pc:sldMkLst>
          <pc:docMk/>
          <pc:sldMk cId="2889890029" sldId="258"/>
        </pc:sldMkLst>
        <pc:spChg chg="mod ord">
          <ac:chgData name="Mark Johnson" userId="S::s3680805@student.rmit.edu.au::89a96043-a3e1-4766-9a50-14d2e47b1e26" providerId="AD" clId="Web-{F51A7BF9-3798-0005-EC11-DE7D36AAD186}" dt="2020-10-18T04:39:35.635" v="3"/>
          <ac:spMkLst>
            <pc:docMk/>
            <pc:sldMk cId="2889890029" sldId="258"/>
            <ac:spMk id="2" creationId="{00000000-0000-0000-0000-000000000000}"/>
          </ac:spMkLst>
        </pc:spChg>
        <pc:spChg chg="mod ord">
          <ac:chgData name="Mark Johnson" userId="S::s3680805@student.rmit.edu.au::89a96043-a3e1-4766-9a50-14d2e47b1e26" providerId="AD" clId="Web-{F51A7BF9-3798-0005-EC11-DE7D36AAD186}" dt="2020-10-18T04:39:35.635" v="3"/>
          <ac:spMkLst>
            <pc:docMk/>
            <pc:sldMk cId="2889890029" sldId="258"/>
            <ac:spMk id="3" creationId="{00000000-0000-0000-0000-000000000000}"/>
          </ac:spMkLst>
        </pc:spChg>
      </pc:sldChg>
      <pc:sldChg chg="modSp mod modClrScheme chgLayout">
        <pc:chgData name="Mark Johnson" userId="S::s3680805@student.rmit.edu.au::89a96043-a3e1-4766-9a50-14d2e47b1e26" providerId="AD" clId="Web-{F51A7BF9-3798-0005-EC11-DE7D36AAD186}" dt="2020-10-18T04:41:30.200" v="111" actId="20577"/>
        <pc:sldMkLst>
          <pc:docMk/>
          <pc:sldMk cId="3420318804" sldId="259"/>
        </pc:sldMkLst>
        <pc:spChg chg="mod ord">
          <ac:chgData name="Mark Johnson" userId="S::s3680805@student.rmit.edu.au::89a96043-a3e1-4766-9a50-14d2e47b1e26" providerId="AD" clId="Web-{F51A7BF9-3798-0005-EC11-DE7D36AAD186}" dt="2020-10-18T04:39:35.635" v="3"/>
          <ac:spMkLst>
            <pc:docMk/>
            <pc:sldMk cId="3420318804" sldId="259"/>
            <ac:spMk id="2" creationId="{DC24D751-3BA5-4A57-9A98-240F1F5168F0}"/>
          </ac:spMkLst>
        </pc:spChg>
        <pc:spChg chg="mod ord">
          <ac:chgData name="Mark Johnson" userId="S::s3680805@student.rmit.edu.au::89a96043-a3e1-4766-9a50-14d2e47b1e26" providerId="AD" clId="Web-{F51A7BF9-3798-0005-EC11-DE7D36AAD186}" dt="2020-10-18T04:41:30.200" v="111" actId="20577"/>
          <ac:spMkLst>
            <pc:docMk/>
            <pc:sldMk cId="3420318804" sldId="259"/>
            <ac:spMk id="3" creationId="{24023E48-1B1A-441D-828B-62FE71850A3F}"/>
          </ac:spMkLst>
        </pc:spChg>
      </pc:sldChg>
      <pc:sldChg chg="mod modClrScheme chgLayout">
        <pc:chgData name="Mark Johnson" userId="S::s3680805@student.rmit.edu.au::89a96043-a3e1-4766-9a50-14d2e47b1e26" providerId="AD" clId="Web-{F51A7BF9-3798-0005-EC11-DE7D36AAD186}" dt="2020-10-18T04:39:35.635" v="3"/>
        <pc:sldMkLst>
          <pc:docMk/>
          <pc:sldMk cId="1215985840" sldId="260"/>
        </pc:sldMkLst>
      </pc:sldChg>
      <pc:sldChg chg="modSp mod modClrScheme chgLayout">
        <pc:chgData name="Mark Johnson" userId="S::s3680805@student.rmit.edu.au::89a96043-a3e1-4766-9a50-14d2e47b1e26" providerId="AD" clId="Web-{F51A7BF9-3798-0005-EC11-DE7D36AAD186}" dt="2020-10-18T04:41:43.809" v="115" actId="14100"/>
        <pc:sldMkLst>
          <pc:docMk/>
          <pc:sldMk cId="2130377171" sldId="261"/>
        </pc:sldMkLst>
        <pc:spChg chg="mod ord">
          <ac:chgData name="Mark Johnson" userId="S::s3680805@student.rmit.edu.au::89a96043-a3e1-4766-9a50-14d2e47b1e26" providerId="AD" clId="Web-{F51A7BF9-3798-0005-EC11-DE7D36AAD186}" dt="2020-10-18T04:39:35.635" v="3"/>
          <ac:spMkLst>
            <pc:docMk/>
            <pc:sldMk cId="2130377171" sldId="261"/>
            <ac:spMk id="2" creationId="{DC24D751-3BA5-4A57-9A98-240F1F5168F0}"/>
          </ac:spMkLst>
        </pc:spChg>
        <pc:spChg chg="mod ord">
          <ac:chgData name="Mark Johnson" userId="S::s3680805@student.rmit.edu.au::89a96043-a3e1-4766-9a50-14d2e47b1e26" providerId="AD" clId="Web-{F51A7BF9-3798-0005-EC11-DE7D36AAD186}" dt="2020-10-18T04:41:43.809" v="115" actId="14100"/>
          <ac:spMkLst>
            <pc:docMk/>
            <pc:sldMk cId="2130377171" sldId="261"/>
            <ac:spMk id="3" creationId="{24023E48-1B1A-441D-828B-62FE71850A3F}"/>
          </ac:spMkLst>
        </pc:spChg>
      </pc:sldChg>
      <pc:sldMasterChg chg="del delSldLayout">
        <pc:chgData name="Mark Johnson" userId="S::s3680805@student.rmit.edu.au::89a96043-a3e1-4766-9a50-14d2e47b1e26" providerId="AD" clId="Web-{F51A7BF9-3798-0005-EC11-DE7D36AAD186}" dt="2020-10-18T04:39:08.510" v="0"/>
        <pc:sldMasterMkLst>
          <pc:docMk/>
          <pc:sldMasterMk cId="2460954070" sldId="2147483660"/>
        </pc:sldMasterMkLst>
        <pc:sldLayoutChg chg="del">
          <pc:chgData name="Mark Johnson" userId="S::s3680805@student.rmit.edu.au::89a96043-a3e1-4766-9a50-14d2e47b1e26" providerId="AD" clId="Web-{F51A7BF9-3798-0005-EC11-DE7D36AAD186}" dt="2020-10-18T04:39:08.510" v="0"/>
          <pc:sldLayoutMkLst>
            <pc:docMk/>
            <pc:sldMasterMk cId="2460954070" sldId="2147483660"/>
            <pc:sldLayoutMk cId="2385387890" sldId="2147483661"/>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949138452" sldId="2147483662"/>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2591524520" sldId="2147483663"/>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1203092039" sldId="2147483664"/>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3733172339" sldId="2147483665"/>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3210312558" sldId="2147483666"/>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3146388984" sldId="2147483667"/>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3171841454" sldId="2147483668"/>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1718958274" sldId="2147483669"/>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2202905451" sldId="2147483670"/>
          </pc:sldLayoutMkLst>
        </pc:sldLayoutChg>
        <pc:sldLayoutChg chg="del">
          <pc:chgData name="Mark Johnson" userId="S::s3680805@student.rmit.edu.au::89a96043-a3e1-4766-9a50-14d2e47b1e26" providerId="AD" clId="Web-{F51A7BF9-3798-0005-EC11-DE7D36AAD186}" dt="2020-10-18T04:39:08.510" v="0"/>
          <pc:sldLayoutMkLst>
            <pc:docMk/>
            <pc:sldMasterMk cId="2460954070" sldId="2147483660"/>
            <pc:sldLayoutMk cId="3479445657" sldId="2147483671"/>
          </pc:sldLayoutMkLst>
        </pc:sldLayoutChg>
      </pc:sldMasterChg>
      <pc:sldMasterChg chg="add del addSldLayout delSldLayout modSldLayout">
        <pc:chgData name="Mark Johnson" userId="S::s3680805@student.rmit.edu.au::89a96043-a3e1-4766-9a50-14d2e47b1e26" providerId="AD" clId="Web-{F51A7BF9-3798-0005-EC11-DE7D36AAD186}" dt="2020-10-18T04:39:21.572" v="1"/>
        <pc:sldMasterMkLst>
          <pc:docMk/>
          <pc:sldMasterMk cId="822420242" sldId="2147483672"/>
        </pc:sldMasterMkLst>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3911060639" sldId="2147483673"/>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881120781" sldId="2147483674"/>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1331511109" sldId="2147483675"/>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650923314" sldId="2147483676"/>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4205532631" sldId="2147483677"/>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4241697716" sldId="2147483678"/>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459146324" sldId="2147483679"/>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1111521751" sldId="2147483680"/>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2936854887" sldId="2147483681"/>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2763890372" sldId="2147483682"/>
          </pc:sldLayoutMkLst>
        </pc:sldLayoutChg>
        <pc:sldLayoutChg chg="add del mod replId">
          <pc:chgData name="Mark Johnson" userId="S::s3680805@student.rmit.edu.au::89a96043-a3e1-4766-9a50-14d2e47b1e26" providerId="AD" clId="Web-{F51A7BF9-3798-0005-EC11-DE7D36AAD186}" dt="2020-10-18T04:39:21.572" v="1"/>
          <pc:sldLayoutMkLst>
            <pc:docMk/>
            <pc:sldMasterMk cId="822420242" sldId="2147483672"/>
            <pc:sldLayoutMk cId="1906395969" sldId="2147483683"/>
          </pc:sldLayoutMkLst>
        </pc:sldLayoutChg>
      </pc:sldMasterChg>
      <pc:sldMasterChg chg="add del addSldLayout delSldLayout modSldLayout">
        <pc:chgData name="Mark Johnson" userId="S::s3680805@student.rmit.edu.au::89a96043-a3e1-4766-9a50-14d2e47b1e26" providerId="AD" clId="Web-{F51A7BF9-3798-0005-EC11-DE7D36AAD186}" dt="2020-10-18T04:39:29.229" v="2"/>
        <pc:sldMasterMkLst>
          <pc:docMk/>
          <pc:sldMasterMk cId="644546185" sldId="2147483684"/>
        </pc:sldMasterMkLst>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1478474070" sldId="2147483685"/>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523671393" sldId="2147483686"/>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4141318497" sldId="2147483687"/>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2860306705" sldId="2147483688"/>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44634626" sldId="2147483689"/>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1883756525" sldId="2147483690"/>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2485432507" sldId="2147483691"/>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165508029" sldId="2147483692"/>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1954862723" sldId="2147483693"/>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2870553023" sldId="2147483694"/>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3356073922" sldId="2147483695"/>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1224043874" sldId="2147483696"/>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317085793" sldId="2147483697"/>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2771039523" sldId="2147483698"/>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3934314048" sldId="2147483699"/>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3221101528" sldId="2147483700"/>
          </pc:sldLayoutMkLst>
        </pc:sldLayoutChg>
        <pc:sldLayoutChg chg="add del mod replId">
          <pc:chgData name="Mark Johnson" userId="S::s3680805@student.rmit.edu.au::89a96043-a3e1-4766-9a50-14d2e47b1e26" providerId="AD" clId="Web-{F51A7BF9-3798-0005-EC11-DE7D36AAD186}" dt="2020-10-18T04:39:29.229" v="2"/>
          <pc:sldLayoutMkLst>
            <pc:docMk/>
            <pc:sldMasterMk cId="644546185" sldId="2147483684"/>
            <pc:sldLayoutMk cId="310272695" sldId="2147483701"/>
          </pc:sldLayoutMkLst>
        </pc:sldLayoutChg>
      </pc:sldMasterChg>
      <pc:sldMasterChg chg="add del addSldLayout delSldLayout modSldLayout">
        <pc:chgData name="Mark Johnson" userId="S::s3680805@student.rmit.edu.au::89a96043-a3e1-4766-9a50-14d2e47b1e26" providerId="AD" clId="Web-{F51A7BF9-3798-0005-EC11-DE7D36AAD186}" dt="2020-10-18T04:39:35.635" v="3"/>
        <pc:sldMasterMkLst>
          <pc:docMk/>
          <pc:sldMasterMk cId="1689358325" sldId="2147483702"/>
        </pc:sldMasterMkLst>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2726992857" sldId="2147483703"/>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985454952" sldId="2147483704"/>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3520518525" sldId="2147483705"/>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3286950928" sldId="2147483706"/>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2677335463" sldId="2147483707"/>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970033003" sldId="2147483708"/>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2217096112" sldId="2147483709"/>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1203767862" sldId="2147483710"/>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350000616" sldId="2147483711"/>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3928817397" sldId="2147483712"/>
          </pc:sldLayoutMkLst>
        </pc:sldLayoutChg>
        <pc:sldLayoutChg chg="add del mod replId">
          <pc:chgData name="Mark Johnson" userId="S::s3680805@student.rmit.edu.au::89a96043-a3e1-4766-9a50-14d2e47b1e26" providerId="AD" clId="Web-{F51A7BF9-3798-0005-EC11-DE7D36AAD186}" dt="2020-10-18T04:39:35.635" v="3"/>
          <pc:sldLayoutMkLst>
            <pc:docMk/>
            <pc:sldMasterMk cId="1689358325" sldId="2147483702"/>
            <pc:sldLayoutMk cId="110458885" sldId="2147483713"/>
          </pc:sldLayoutMkLst>
        </pc:sldLayoutChg>
      </pc:sldMasterChg>
      <pc:sldMasterChg chg="add addSldLayout modSldLayout">
        <pc:chgData name="Mark Johnson" userId="S::s3680805@student.rmit.edu.au::89a96043-a3e1-4766-9a50-14d2e47b1e26" providerId="AD" clId="Web-{F51A7BF9-3798-0005-EC11-DE7D36AAD186}" dt="2020-10-18T04:39:35.635" v="3"/>
        <pc:sldMasterMkLst>
          <pc:docMk/>
          <pc:sldMasterMk cId="1825072446" sldId="2147483714"/>
        </pc:sldMasterMkLst>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1810411897" sldId="2147483715"/>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3857406072" sldId="2147483716"/>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3265642989" sldId="2147483717"/>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2859228643" sldId="2147483718"/>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1994314099" sldId="2147483719"/>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2128989223" sldId="2147483720"/>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1076448988" sldId="2147483721"/>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2291414792" sldId="2147483722"/>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1559805571" sldId="2147483723"/>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481750876" sldId="2147483724"/>
          </pc:sldLayoutMkLst>
        </pc:sldLayoutChg>
        <pc:sldLayoutChg chg="add mod replId">
          <pc:chgData name="Mark Johnson" userId="S::s3680805@student.rmit.edu.au::89a96043-a3e1-4766-9a50-14d2e47b1e26" providerId="AD" clId="Web-{F51A7BF9-3798-0005-EC11-DE7D36AAD186}" dt="2020-10-18T04:39:35.635" v="3"/>
          <pc:sldLayoutMkLst>
            <pc:docMk/>
            <pc:sldMasterMk cId="1825072446" sldId="2147483714"/>
            <pc:sldLayoutMk cId="325965752" sldId="2147483725"/>
          </pc:sldLayoutMkLst>
        </pc:sldLayoutChg>
      </pc:sldMasterChg>
    </pc:docChg>
  </pc:docChgLst>
  <pc:docChgLst>
    <pc:chgData name="Kaushal Gawri" userId="S::s3777121@student.rmit.edu.au::df519307-257d-4644-8736-bd545894d2a0" providerId="AD" clId="Web-{9E2D8F6C-EAC8-9814-0CDB-D68A559ACA74}"/>
    <pc:docChg chg="addSld modSld">
      <pc:chgData name="Kaushal Gawri" userId="S::s3777121@student.rmit.edu.au::df519307-257d-4644-8736-bd545894d2a0" providerId="AD" clId="Web-{9E2D8F6C-EAC8-9814-0CDB-D68A559ACA74}" dt="2020-10-18T10:22:35.087" v="430" actId="20577"/>
      <pc:docMkLst>
        <pc:docMk/>
      </pc:docMkLst>
      <pc:sldChg chg="modSp new">
        <pc:chgData name="Kaushal Gawri" userId="S::s3777121@student.rmit.edu.au::df519307-257d-4644-8736-bd545894d2a0" providerId="AD" clId="Web-{9E2D8F6C-EAC8-9814-0CDB-D68A559ACA74}" dt="2020-10-18T10:22:32.306" v="429" actId="20577"/>
        <pc:sldMkLst>
          <pc:docMk/>
          <pc:sldMk cId="2161750446" sldId="270"/>
        </pc:sldMkLst>
        <pc:spChg chg="mod">
          <ac:chgData name="Kaushal Gawri" userId="S::s3777121@student.rmit.edu.au::df519307-257d-4644-8736-bd545894d2a0" providerId="AD" clId="Web-{9E2D8F6C-EAC8-9814-0CDB-D68A559ACA74}" dt="2020-10-18T10:17:16.569" v="65" actId="20577"/>
          <ac:spMkLst>
            <pc:docMk/>
            <pc:sldMk cId="2161750446" sldId="270"/>
            <ac:spMk id="2" creationId="{5D36919A-E53E-4040-AE47-C6CF7BFB269C}"/>
          </ac:spMkLst>
        </pc:spChg>
        <pc:spChg chg="mod">
          <ac:chgData name="Kaushal Gawri" userId="S::s3777121@student.rmit.edu.au::df519307-257d-4644-8736-bd545894d2a0" providerId="AD" clId="Web-{9E2D8F6C-EAC8-9814-0CDB-D68A559ACA74}" dt="2020-10-18T10:22:32.306" v="429" actId="20577"/>
          <ac:spMkLst>
            <pc:docMk/>
            <pc:sldMk cId="2161750446" sldId="270"/>
            <ac:spMk id="3" creationId="{44D35BE2-F11F-416E-85A7-005EE14ADE42}"/>
          </ac:spMkLst>
        </pc:spChg>
      </pc:sldChg>
    </pc:docChg>
  </pc:docChgLst>
  <pc:docChgLst>
    <pc:chgData name="Ryan Kelly" userId="4ad9ea0f-5bfc-495d-9a90-a723ac04f387" providerId="ADAL" clId="{F873398E-4189-47A7-869E-339CFEE56CF9}"/>
    <pc:docChg chg="custSel addSld modSld">
      <pc:chgData name="Ryan Kelly" userId="4ad9ea0f-5bfc-495d-9a90-a723ac04f387" providerId="ADAL" clId="{F873398E-4189-47A7-869E-339CFEE56CF9}" dt="2020-10-18T10:03:41.220" v="85"/>
      <pc:docMkLst>
        <pc:docMk/>
      </pc:docMkLst>
      <pc:sldChg chg="addSp delSp modSp new mod modClrScheme chgLayout">
        <pc:chgData name="Ryan Kelly" userId="4ad9ea0f-5bfc-495d-9a90-a723ac04f387" providerId="ADAL" clId="{F873398E-4189-47A7-869E-339CFEE56CF9}" dt="2020-10-18T10:01:34.748" v="21"/>
        <pc:sldMkLst>
          <pc:docMk/>
          <pc:sldMk cId="3703841710" sldId="264"/>
        </pc:sldMkLst>
        <pc:spChg chg="mod ord">
          <ac:chgData name="Ryan Kelly" userId="4ad9ea0f-5bfc-495d-9a90-a723ac04f387" providerId="ADAL" clId="{F873398E-4189-47A7-869E-339CFEE56CF9}" dt="2020-10-18T10:01:16.890" v="19" actId="700"/>
          <ac:spMkLst>
            <pc:docMk/>
            <pc:sldMk cId="3703841710" sldId="264"/>
            <ac:spMk id="2" creationId="{D7494562-A7A8-4A4E-8A1D-F16D045F6C7A}"/>
          </ac:spMkLst>
        </pc:spChg>
        <pc:spChg chg="del mod ord">
          <ac:chgData name="Ryan Kelly" userId="4ad9ea0f-5bfc-495d-9a90-a723ac04f387" providerId="ADAL" clId="{F873398E-4189-47A7-869E-339CFEE56CF9}" dt="2020-10-18T10:01:16.890" v="19" actId="700"/>
          <ac:spMkLst>
            <pc:docMk/>
            <pc:sldMk cId="3703841710" sldId="264"/>
            <ac:spMk id="3" creationId="{3F570C09-25CA-4255-A0B7-1E9573E1265A}"/>
          </ac:spMkLst>
        </pc:spChg>
        <pc:spChg chg="add del mod ord">
          <ac:chgData name="Ryan Kelly" userId="4ad9ea0f-5bfc-495d-9a90-a723ac04f387" providerId="ADAL" clId="{F873398E-4189-47A7-869E-339CFEE56CF9}" dt="2020-10-18T10:01:28.062" v="20"/>
          <ac:spMkLst>
            <pc:docMk/>
            <pc:sldMk cId="3703841710" sldId="264"/>
            <ac:spMk id="4" creationId="{F461B57B-BBED-404F-827F-82C1A4DE8B63}"/>
          </ac:spMkLst>
        </pc:spChg>
        <pc:spChg chg="add del mod ord">
          <ac:chgData name="Ryan Kelly" userId="4ad9ea0f-5bfc-495d-9a90-a723ac04f387" providerId="ADAL" clId="{F873398E-4189-47A7-869E-339CFEE56CF9}" dt="2020-10-18T10:01:34.748" v="21"/>
          <ac:spMkLst>
            <pc:docMk/>
            <pc:sldMk cId="3703841710" sldId="264"/>
            <ac:spMk id="5" creationId="{2B65E066-FBCA-4DA9-B3E4-BE823C76BF57}"/>
          </ac:spMkLst>
        </pc:spChg>
        <pc:picChg chg="add mod">
          <ac:chgData name="Ryan Kelly" userId="4ad9ea0f-5bfc-495d-9a90-a723ac04f387" providerId="ADAL" clId="{F873398E-4189-47A7-869E-339CFEE56CF9}" dt="2020-10-18T10:01:28.062" v="20"/>
          <ac:picMkLst>
            <pc:docMk/>
            <pc:sldMk cId="3703841710" sldId="264"/>
            <ac:picMk id="6" creationId="{F0138694-BB0C-47F6-96E0-15CF1847614F}"/>
          </ac:picMkLst>
        </pc:picChg>
        <pc:picChg chg="add mod">
          <ac:chgData name="Ryan Kelly" userId="4ad9ea0f-5bfc-495d-9a90-a723ac04f387" providerId="ADAL" clId="{F873398E-4189-47A7-869E-339CFEE56CF9}" dt="2020-10-18T10:01:34.748" v="21"/>
          <ac:picMkLst>
            <pc:docMk/>
            <pc:sldMk cId="3703841710" sldId="264"/>
            <ac:picMk id="7" creationId="{797C8704-C145-4438-AE0B-4A15E129077E}"/>
          </ac:picMkLst>
        </pc:picChg>
      </pc:sldChg>
      <pc:sldChg chg="addSp delSp modSp new mod modClrScheme chgLayout">
        <pc:chgData name="Ryan Kelly" userId="4ad9ea0f-5bfc-495d-9a90-a723ac04f387" providerId="ADAL" clId="{F873398E-4189-47A7-869E-339CFEE56CF9}" dt="2020-10-18T10:01:58.586" v="33"/>
        <pc:sldMkLst>
          <pc:docMk/>
          <pc:sldMk cId="3538332021" sldId="265"/>
        </pc:sldMkLst>
        <pc:spChg chg="del mod ord">
          <ac:chgData name="Ryan Kelly" userId="4ad9ea0f-5bfc-495d-9a90-a723ac04f387" providerId="ADAL" clId="{F873398E-4189-47A7-869E-339CFEE56CF9}" dt="2020-10-18T10:01:45.084" v="23" actId="700"/>
          <ac:spMkLst>
            <pc:docMk/>
            <pc:sldMk cId="3538332021" sldId="265"/>
            <ac:spMk id="2" creationId="{89BB6761-03BA-4C2C-BF70-907C109F927B}"/>
          </ac:spMkLst>
        </pc:spChg>
        <pc:spChg chg="del mod ord">
          <ac:chgData name="Ryan Kelly" userId="4ad9ea0f-5bfc-495d-9a90-a723ac04f387" providerId="ADAL" clId="{F873398E-4189-47A7-869E-339CFEE56CF9}" dt="2020-10-18T10:01:45.084" v="23" actId="700"/>
          <ac:spMkLst>
            <pc:docMk/>
            <pc:sldMk cId="3538332021" sldId="265"/>
            <ac:spMk id="3" creationId="{68968ECC-C4D7-4775-B576-83CD484DE009}"/>
          </ac:spMkLst>
        </pc:spChg>
        <pc:spChg chg="del">
          <ac:chgData name="Ryan Kelly" userId="4ad9ea0f-5bfc-495d-9a90-a723ac04f387" providerId="ADAL" clId="{F873398E-4189-47A7-869E-339CFEE56CF9}" dt="2020-10-18T10:01:45.084" v="23" actId="700"/>
          <ac:spMkLst>
            <pc:docMk/>
            <pc:sldMk cId="3538332021" sldId="265"/>
            <ac:spMk id="4" creationId="{36AC2B4F-1B24-4CDA-AD5A-873EE4637A96}"/>
          </ac:spMkLst>
        </pc:spChg>
        <pc:spChg chg="add mod ord">
          <ac:chgData name="Ryan Kelly" userId="4ad9ea0f-5bfc-495d-9a90-a723ac04f387" providerId="ADAL" clId="{F873398E-4189-47A7-869E-339CFEE56CF9}" dt="2020-10-18T10:01:49.771" v="32" actId="20577"/>
          <ac:spMkLst>
            <pc:docMk/>
            <pc:sldMk cId="3538332021" sldId="265"/>
            <ac:spMk id="5" creationId="{9575E572-F616-4FB0-8D64-3D794C59594F}"/>
          </ac:spMkLst>
        </pc:spChg>
        <pc:spChg chg="add del mod ord">
          <ac:chgData name="Ryan Kelly" userId="4ad9ea0f-5bfc-495d-9a90-a723ac04f387" providerId="ADAL" clId="{F873398E-4189-47A7-869E-339CFEE56CF9}" dt="2020-10-18T10:01:58.586" v="33"/>
          <ac:spMkLst>
            <pc:docMk/>
            <pc:sldMk cId="3538332021" sldId="265"/>
            <ac:spMk id="6" creationId="{16150949-BD8E-4A2C-821A-C9D559615838}"/>
          </ac:spMkLst>
        </pc:spChg>
        <pc:picChg chg="add mod">
          <ac:chgData name="Ryan Kelly" userId="4ad9ea0f-5bfc-495d-9a90-a723ac04f387" providerId="ADAL" clId="{F873398E-4189-47A7-869E-339CFEE56CF9}" dt="2020-10-18T10:01:58.586" v="33"/>
          <ac:picMkLst>
            <pc:docMk/>
            <pc:sldMk cId="3538332021" sldId="265"/>
            <ac:picMk id="7" creationId="{A924ED1E-7247-466C-868A-AFF426566FE3}"/>
          </ac:picMkLst>
        </pc:picChg>
      </pc:sldChg>
      <pc:sldChg chg="addSp delSp modSp new mod">
        <pc:chgData name="Ryan Kelly" userId="4ad9ea0f-5bfc-495d-9a90-a723ac04f387" providerId="ADAL" clId="{F873398E-4189-47A7-869E-339CFEE56CF9}" dt="2020-10-18T10:02:20.155" v="47"/>
        <pc:sldMkLst>
          <pc:docMk/>
          <pc:sldMk cId="3899437928" sldId="266"/>
        </pc:sldMkLst>
        <pc:spChg chg="mod">
          <ac:chgData name="Ryan Kelly" userId="4ad9ea0f-5bfc-495d-9a90-a723ac04f387" providerId="ADAL" clId="{F873398E-4189-47A7-869E-339CFEE56CF9}" dt="2020-10-18T10:02:17.597" v="46" actId="20577"/>
          <ac:spMkLst>
            <pc:docMk/>
            <pc:sldMk cId="3899437928" sldId="266"/>
            <ac:spMk id="2" creationId="{B4DDC672-87BE-4C12-96CF-4FEE2B966DDB}"/>
          </ac:spMkLst>
        </pc:spChg>
        <pc:spChg chg="del">
          <ac:chgData name="Ryan Kelly" userId="4ad9ea0f-5bfc-495d-9a90-a723ac04f387" providerId="ADAL" clId="{F873398E-4189-47A7-869E-339CFEE56CF9}" dt="2020-10-18T10:02:20.155" v="47"/>
          <ac:spMkLst>
            <pc:docMk/>
            <pc:sldMk cId="3899437928" sldId="266"/>
            <ac:spMk id="3" creationId="{F04EED89-E0DD-478A-A8C0-F9A4EA2BF60C}"/>
          </ac:spMkLst>
        </pc:spChg>
        <pc:picChg chg="add mod">
          <ac:chgData name="Ryan Kelly" userId="4ad9ea0f-5bfc-495d-9a90-a723ac04f387" providerId="ADAL" clId="{F873398E-4189-47A7-869E-339CFEE56CF9}" dt="2020-10-18T10:02:20.155" v="47"/>
          <ac:picMkLst>
            <pc:docMk/>
            <pc:sldMk cId="3899437928" sldId="266"/>
            <ac:picMk id="4" creationId="{1439CD8E-268D-4DB1-9CD1-0498EDEC0602}"/>
          </ac:picMkLst>
        </pc:picChg>
      </pc:sldChg>
      <pc:sldChg chg="addSp delSp modSp new mod modClrScheme chgLayout">
        <pc:chgData name="Ryan Kelly" userId="4ad9ea0f-5bfc-495d-9a90-a723ac04f387" providerId="ADAL" clId="{F873398E-4189-47A7-869E-339CFEE56CF9}" dt="2020-10-18T10:02:44.176" v="51"/>
        <pc:sldMkLst>
          <pc:docMk/>
          <pc:sldMk cId="943428181" sldId="267"/>
        </pc:sldMkLst>
        <pc:spChg chg="del mod ord">
          <ac:chgData name="Ryan Kelly" userId="4ad9ea0f-5bfc-495d-9a90-a723ac04f387" providerId="ADAL" clId="{F873398E-4189-47A7-869E-339CFEE56CF9}" dt="2020-10-18T10:02:33.738" v="49" actId="700"/>
          <ac:spMkLst>
            <pc:docMk/>
            <pc:sldMk cId="943428181" sldId="267"/>
            <ac:spMk id="2" creationId="{0B6038F5-0E7E-4D52-84C1-52B1CA843562}"/>
          </ac:spMkLst>
        </pc:spChg>
        <pc:spChg chg="del mod ord">
          <ac:chgData name="Ryan Kelly" userId="4ad9ea0f-5bfc-495d-9a90-a723ac04f387" providerId="ADAL" clId="{F873398E-4189-47A7-869E-339CFEE56CF9}" dt="2020-10-18T10:02:33.738" v="49" actId="700"/>
          <ac:spMkLst>
            <pc:docMk/>
            <pc:sldMk cId="943428181" sldId="267"/>
            <ac:spMk id="3" creationId="{E0C2FCDE-6D81-4A2B-93DB-FB098361E3F8}"/>
          </ac:spMkLst>
        </pc:spChg>
        <pc:spChg chg="add mod ord">
          <ac:chgData name="Ryan Kelly" userId="4ad9ea0f-5bfc-495d-9a90-a723ac04f387" providerId="ADAL" clId="{F873398E-4189-47A7-869E-339CFEE56CF9}" dt="2020-10-18T10:02:33.738" v="49" actId="700"/>
          <ac:spMkLst>
            <pc:docMk/>
            <pc:sldMk cId="943428181" sldId="267"/>
            <ac:spMk id="4" creationId="{D3A56FF5-3188-4AE2-87E3-4F0460CB9062}"/>
          </ac:spMkLst>
        </pc:spChg>
        <pc:spChg chg="add del mod ord">
          <ac:chgData name="Ryan Kelly" userId="4ad9ea0f-5bfc-495d-9a90-a723ac04f387" providerId="ADAL" clId="{F873398E-4189-47A7-869E-339CFEE56CF9}" dt="2020-10-18T10:02:38.937" v="50"/>
          <ac:spMkLst>
            <pc:docMk/>
            <pc:sldMk cId="943428181" sldId="267"/>
            <ac:spMk id="5" creationId="{220234B1-452B-47E4-859D-3D770E0E7718}"/>
          </ac:spMkLst>
        </pc:spChg>
        <pc:spChg chg="add del mod ord">
          <ac:chgData name="Ryan Kelly" userId="4ad9ea0f-5bfc-495d-9a90-a723ac04f387" providerId="ADAL" clId="{F873398E-4189-47A7-869E-339CFEE56CF9}" dt="2020-10-18T10:02:44.176" v="51"/>
          <ac:spMkLst>
            <pc:docMk/>
            <pc:sldMk cId="943428181" sldId="267"/>
            <ac:spMk id="6" creationId="{623DC41C-B1B5-4D37-99D8-DF852DF876C0}"/>
          </ac:spMkLst>
        </pc:spChg>
        <pc:picChg chg="add mod">
          <ac:chgData name="Ryan Kelly" userId="4ad9ea0f-5bfc-495d-9a90-a723ac04f387" providerId="ADAL" clId="{F873398E-4189-47A7-869E-339CFEE56CF9}" dt="2020-10-18T10:02:38.937" v="50"/>
          <ac:picMkLst>
            <pc:docMk/>
            <pc:sldMk cId="943428181" sldId="267"/>
            <ac:picMk id="7" creationId="{0D34A445-78C3-4534-87A4-2A835DD229F7}"/>
          </ac:picMkLst>
        </pc:picChg>
        <pc:picChg chg="add mod">
          <ac:chgData name="Ryan Kelly" userId="4ad9ea0f-5bfc-495d-9a90-a723ac04f387" providerId="ADAL" clId="{F873398E-4189-47A7-869E-339CFEE56CF9}" dt="2020-10-18T10:02:44.176" v="51"/>
          <ac:picMkLst>
            <pc:docMk/>
            <pc:sldMk cId="943428181" sldId="267"/>
            <ac:picMk id="8" creationId="{ECF8EF1B-CB9E-4760-BDBE-53DDE51198C3}"/>
          </ac:picMkLst>
        </pc:picChg>
      </pc:sldChg>
      <pc:sldChg chg="addSp delSp modSp new mod modClrScheme chgLayout">
        <pc:chgData name="Ryan Kelly" userId="4ad9ea0f-5bfc-495d-9a90-a723ac04f387" providerId="ADAL" clId="{F873398E-4189-47A7-869E-339CFEE56CF9}" dt="2020-10-18T10:03:06.143" v="66" actId="20577"/>
        <pc:sldMkLst>
          <pc:docMk/>
          <pc:sldMk cId="3910843042" sldId="268"/>
        </pc:sldMkLst>
        <pc:spChg chg="del mod ord">
          <ac:chgData name="Ryan Kelly" userId="4ad9ea0f-5bfc-495d-9a90-a723ac04f387" providerId="ADAL" clId="{F873398E-4189-47A7-869E-339CFEE56CF9}" dt="2020-10-18T10:02:55.694" v="53" actId="700"/>
          <ac:spMkLst>
            <pc:docMk/>
            <pc:sldMk cId="3910843042" sldId="268"/>
            <ac:spMk id="2" creationId="{43C1F34E-5483-4139-A938-4A24D1B6AD0E}"/>
          </ac:spMkLst>
        </pc:spChg>
        <pc:spChg chg="del mod ord">
          <ac:chgData name="Ryan Kelly" userId="4ad9ea0f-5bfc-495d-9a90-a723ac04f387" providerId="ADAL" clId="{F873398E-4189-47A7-869E-339CFEE56CF9}" dt="2020-10-18T10:02:55.694" v="53" actId="700"/>
          <ac:spMkLst>
            <pc:docMk/>
            <pc:sldMk cId="3910843042" sldId="268"/>
            <ac:spMk id="3" creationId="{0C81E10A-0ECA-4C59-86AC-2443AFFBC29E}"/>
          </ac:spMkLst>
        </pc:spChg>
        <pc:spChg chg="del">
          <ac:chgData name="Ryan Kelly" userId="4ad9ea0f-5bfc-495d-9a90-a723ac04f387" providerId="ADAL" clId="{F873398E-4189-47A7-869E-339CFEE56CF9}" dt="2020-10-18T10:02:55.694" v="53" actId="700"/>
          <ac:spMkLst>
            <pc:docMk/>
            <pc:sldMk cId="3910843042" sldId="268"/>
            <ac:spMk id="4" creationId="{13482213-C177-4EAD-86BC-34802B0AD1DA}"/>
          </ac:spMkLst>
        </pc:spChg>
        <pc:spChg chg="add mod ord">
          <ac:chgData name="Ryan Kelly" userId="4ad9ea0f-5bfc-495d-9a90-a723ac04f387" providerId="ADAL" clId="{F873398E-4189-47A7-869E-339CFEE56CF9}" dt="2020-10-18T10:03:06.143" v="66" actId="20577"/>
          <ac:spMkLst>
            <pc:docMk/>
            <pc:sldMk cId="3910843042" sldId="268"/>
            <ac:spMk id="5" creationId="{A543A79F-8A43-47E5-950D-F65DB5EA53CC}"/>
          </ac:spMkLst>
        </pc:spChg>
        <pc:spChg chg="add del mod ord">
          <ac:chgData name="Ryan Kelly" userId="4ad9ea0f-5bfc-495d-9a90-a723ac04f387" providerId="ADAL" clId="{F873398E-4189-47A7-869E-339CFEE56CF9}" dt="2020-10-18T10:03:01.995" v="54"/>
          <ac:spMkLst>
            <pc:docMk/>
            <pc:sldMk cId="3910843042" sldId="268"/>
            <ac:spMk id="6" creationId="{1248066A-E3C6-4D05-A904-E80B5766167E}"/>
          </ac:spMkLst>
        </pc:spChg>
        <pc:picChg chg="add mod">
          <ac:chgData name="Ryan Kelly" userId="4ad9ea0f-5bfc-495d-9a90-a723ac04f387" providerId="ADAL" clId="{F873398E-4189-47A7-869E-339CFEE56CF9}" dt="2020-10-18T10:03:01.995" v="54"/>
          <ac:picMkLst>
            <pc:docMk/>
            <pc:sldMk cId="3910843042" sldId="268"/>
            <ac:picMk id="7" creationId="{5CE2D517-CCE0-4897-B4F9-1A310AD6436B}"/>
          </ac:picMkLst>
        </pc:picChg>
      </pc:sldChg>
      <pc:sldChg chg="addSp delSp modSp new mod modClrScheme chgLayout">
        <pc:chgData name="Ryan Kelly" userId="4ad9ea0f-5bfc-495d-9a90-a723ac04f387" providerId="ADAL" clId="{F873398E-4189-47A7-869E-339CFEE56CF9}" dt="2020-10-18T10:03:41.220" v="85"/>
        <pc:sldMkLst>
          <pc:docMk/>
          <pc:sldMk cId="3451867238" sldId="269"/>
        </pc:sldMkLst>
        <pc:spChg chg="del mod ord">
          <ac:chgData name="Ryan Kelly" userId="4ad9ea0f-5bfc-495d-9a90-a723ac04f387" providerId="ADAL" clId="{F873398E-4189-47A7-869E-339CFEE56CF9}" dt="2020-10-18T10:03:16.726" v="68" actId="700"/>
          <ac:spMkLst>
            <pc:docMk/>
            <pc:sldMk cId="3451867238" sldId="269"/>
            <ac:spMk id="2" creationId="{0D2B722A-A641-46BF-92CB-854B01F35DE2}"/>
          </ac:spMkLst>
        </pc:spChg>
        <pc:spChg chg="del mod ord">
          <ac:chgData name="Ryan Kelly" userId="4ad9ea0f-5bfc-495d-9a90-a723ac04f387" providerId="ADAL" clId="{F873398E-4189-47A7-869E-339CFEE56CF9}" dt="2020-10-18T10:03:16.726" v="68" actId="700"/>
          <ac:spMkLst>
            <pc:docMk/>
            <pc:sldMk cId="3451867238" sldId="269"/>
            <ac:spMk id="3" creationId="{B83027E2-DF20-4F3F-8F6D-96243E4D6241}"/>
          </ac:spMkLst>
        </pc:spChg>
        <pc:spChg chg="add del mod ord">
          <ac:chgData name="Ryan Kelly" userId="4ad9ea0f-5bfc-495d-9a90-a723ac04f387" providerId="ADAL" clId="{F873398E-4189-47A7-869E-339CFEE56CF9}" dt="2020-10-18T10:03:19.612" v="69" actId="700"/>
          <ac:spMkLst>
            <pc:docMk/>
            <pc:sldMk cId="3451867238" sldId="269"/>
            <ac:spMk id="4" creationId="{867640D3-C637-4896-A19D-9663E5D58AE9}"/>
          </ac:spMkLst>
        </pc:spChg>
        <pc:spChg chg="add del mod ord">
          <ac:chgData name="Ryan Kelly" userId="4ad9ea0f-5bfc-495d-9a90-a723ac04f387" providerId="ADAL" clId="{F873398E-4189-47A7-869E-339CFEE56CF9}" dt="2020-10-18T10:03:19.612" v="69" actId="700"/>
          <ac:spMkLst>
            <pc:docMk/>
            <pc:sldMk cId="3451867238" sldId="269"/>
            <ac:spMk id="5" creationId="{B3A45232-2431-46CD-97F9-BDC0E8A441ED}"/>
          </ac:spMkLst>
        </pc:spChg>
        <pc:spChg chg="add del mod ord">
          <ac:chgData name="Ryan Kelly" userId="4ad9ea0f-5bfc-495d-9a90-a723ac04f387" providerId="ADAL" clId="{F873398E-4189-47A7-869E-339CFEE56CF9}" dt="2020-10-18T10:03:19.612" v="69" actId="700"/>
          <ac:spMkLst>
            <pc:docMk/>
            <pc:sldMk cId="3451867238" sldId="269"/>
            <ac:spMk id="6" creationId="{5ACE612C-F053-4831-A9A4-BEF4BD02B329}"/>
          </ac:spMkLst>
        </pc:spChg>
        <pc:spChg chg="add del mod ord">
          <ac:chgData name="Ryan Kelly" userId="4ad9ea0f-5bfc-495d-9a90-a723ac04f387" providerId="ADAL" clId="{F873398E-4189-47A7-869E-339CFEE56CF9}" dt="2020-10-18T10:03:19.612" v="69" actId="700"/>
          <ac:spMkLst>
            <pc:docMk/>
            <pc:sldMk cId="3451867238" sldId="269"/>
            <ac:spMk id="7" creationId="{C52DA917-8926-4A1B-842F-9FE2689927D2}"/>
          </ac:spMkLst>
        </pc:spChg>
        <pc:spChg chg="add del mod ord">
          <ac:chgData name="Ryan Kelly" userId="4ad9ea0f-5bfc-495d-9a90-a723ac04f387" providerId="ADAL" clId="{F873398E-4189-47A7-869E-339CFEE56CF9}" dt="2020-10-18T10:03:19.612" v="69" actId="700"/>
          <ac:spMkLst>
            <pc:docMk/>
            <pc:sldMk cId="3451867238" sldId="269"/>
            <ac:spMk id="8" creationId="{728E5A5F-5E34-424A-9C20-956652981DFC}"/>
          </ac:spMkLst>
        </pc:spChg>
        <pc:spChg chg="add mod ord">
          <ac:chgData name="Ryan Kelly" userId="4ad9ea0f-5bfc-495d-9a90-a723ac04f387" providerId="ADAL" clId="{F873398E-4189-47A7-869E-339CFEE56CF9}" dt="2020-10-18T10:03:24.203" v="83" actId="20577"/>
          <ac:spMkLst>
            <pc:docMk/>
            <pc:sldMk cId="3451867238" sldId="269"/>
            <ac:spMk id="9" creationId="{AEBB6665-6C66-465B-A34C-E7CC121981C2}"/>
          </ac:spMkLst>
        </pc:spChg>
        <pc:spChg chg="add del mod ord">
          <ac:chgData name="Ryan Kelly" userId="4ad9ea0f-5bfc-495d-9a90-a723ac04f387" providerId="ADAL" clId="{F873398E-4189-47A7-869E-339CFEE56CF9}" dt="2020-10-18T10:03:35.572" v="84"/>
          <ac:spMkLst>
            <pc:docMk/>
            <pc:sldMk cId="3451867238" sldId="269"/>
            <ac:spMk id="10" creationId="{01A45777-C2D8-4075-B601-F112A10C245D}"/>
          </ac:spMkLst>
        </pc:spChg>
        <pc:spChg chg="add del mod ord">
          <ac:chgData name="Ryan Kelly" userId="4ad9ea0f-5bfc-495d-9a90-a723ac04f387" providerId="ADAL" clId="{F873398E-4189-47A7-869E-339CFEE56CF9}" dt="2020-10-18T10:03:41.220" v="85"/>
          <ac:spMkLst>
            <pc:docMk/>
            <pc:sldMk cId="3451867238" sldId="269"/>
            <ac:spMk id="11" creationId="{6C2D586E-5099-4F07-A67A-877319F0B196}"/>
          </ac:spMkLst>
        </pc:spChg>
        <pc:picChg chg="add mod">
          <ac:chgData name="Ryan Kelly" userId="4ad9ea0f-5bfc-495d-9a90-a723ac04f387" providerId="ADAL" clId="{F873398E-4189-47A7-869E-339CFEE56CF9}" dt="2020-10-18T10:03:35.572" v="84"/>
          <ac:picMkLst>
            <pc:docMk/>
            <pc:sldMk cId="3451867238" sldId="269"/>
            <ac:picMk id="12" creationId="{14818EE9-2C22-4D9D-B039-E47DEA1DF1BA}"/>
          </ac:picMkLst>
        </pc:picChg>
        <pc:picChg chg="add mod">
          <ac:chgData name="Ryan Kelly" userId="4ad9ea0f-5bfc-495d-9a90-a723ac04f387" providerId="ADAL" clId="{F873398E-4189-47A7-869E-339CFEE56CF9}" dt="2020-10-18T10:03:41.220" v="85"/>
          <ac:picMkLst>
            <pc:docMk/>
            <pc:sldMk cId="3451867238" sldId="269"/>
            <ac:picMk id="13" creationId="{876D8850-B384-43C9-9732-DBB57E602272}"/>
          </ac:picMkLst>
        </pc:picChg>
      </pc:sldChg>
    </pc:docChg>
  </pc:docChgLst>
  <pc:docChgLst>
    <pc:chgData name="Ryan Kelly" userId="S::s3661678@student.rmit.edu.au::4ad9ea0f-5bfc-495d-9a90-a723ac04f387" providerId="AD" clId="Web-{8EB877CD-AFFA-45FA-6A46-4790B37479E8}"/>
    <pc:docChg chg="addSld delSld modSld">
      <pc:chgData name="Ryan Kelly" userId="S::s3661678@student.rmit.edu.au::4ad9ea0f-5bfc-495d-9a90-a723ac04f387" providerId="AD" clId="Web-{8EB877CD-AFFA-45FA-6A46-4790B37479E8}" dt="2020-10-18T05:18:01.753" v="948" actId="20577"/>
      <pc:docMkLst>
        <pc:docMk/>
      </pc:docMkLst>
      <pc:sldChg chg="addSp delSp modSp del">
        <pc:chgData name="Ryan Kelly" userId="S::s3661678@student.rmit.edu.au::4ad9ea0f-5bfc-495d-9a90-a723ac04f387" providerId="AD" clId="Web-{8EB877CD-AFFA-45FA-6A46-4790B37479E8}" dt="2020-10-18T05:12:50.669" v="59"/>
        <pc:sldMkLst>
          <pc:docMk/>
          <pc:sldMk cId="1215985840" sldId="260"/>
        </pc:sldMkLst>
        <pc:spChg chg="add del mod">
          <ac:chgData name="Ryan Kelly" userId="S::s3661678@student.rmit.edu.au::4ad9ea0f-5bfc-495d-9a90-a723ac04f387" providerId="AD" clId="Web-{8EB877CD-AFFA-45FA-6A46-4790B37479E8}" dt="2020-10-18T05:12:38.715" v="58"/>
          <ac:spMkLst>
            <pc:docMk/>
            <pc:sldMk cId="1215985840" sldId="260"/>
            <ac:spMk id="2" creationId="{89E15E7C-6017-43BB-B570-3EFE639BE2A8}"/>
          </ac:spMkLst>
        </pc:spChg>
      </pc:sldChg>
      <pc:sldChg chg="modSp new">
        <pc:chgData name="Ryan Kelly" userId="S::s3661678@student.rmit.edu.au::4ad9ea0f-5bfc-495d-9a90-a723ac04f387" providerId="AD" clId="Web-{8EB877CD-AFFA-45FA-6A46-4790B37479E8}" dt="2020-10-18T05:18:01.753" v="947" actId="20577"/>
        <pc:sldMkLst>
          <pc:docMk/>
          <pc:sldMk cId="230212361" sldId="262"/>
        </pc:sldMkLst>
        <pc:spChg chg="mod">
          <ac:chgData name="Ryan Kelly" userId="S::s3661678@student.rmit.edu.au::4ad9ea0f-5bfc-495d-9a90-a723ac04f387" providerId="AD" clId="Web-{8EB877CD-AFFA-45FA-6A46-4790B37479E8}" dt="2020-10-18T05:13:09.856" v="103" actId="20577"/>
          <ac:spMkLst>
            <pc:docMk/>
            <pc:sldMk cId="230212361" sldId="262"/>
            <ac:spMk id="2" creationId="{6ECB796C-6991-4ED4-8DA8-70F53BCB0F60}"/>
          </ac:spMkLst>
        </pc:spChg>
        <pc:spChg chg="mod">
          <ac:chgData name="Ryan Kelly" userId="S::s3661678@student.rmit.edu.au::4ad9ea0f-5bfc-495d-9a90-a723ac04f387" providerId="AD" clId="Web-{8EB877CD-AFFA-45FA-6A46-4790B37479E8}" dt="2020-10-18T05:18:01.753" v="947" actId="20577"/>
          <ac:spMkLst>
            <pc:docMk/>
            <pc:sldMk cId="230212361" sldId="262"/>
            <ac:spMk id="3" creationId="{ED8DE7A8-3DD5-4CC7-9496-2F6968BB3ED0}"/>
          </ac:spMkLst>
        </pc:spChg>
      </pc:sldChg>
    </pc:docChg>
  </pc:docChgLst>
  <pc:docChgLst>
    <pc:chgData name="Muhammad Tariq" userId="S::s3779826@student.rmit.edu.au::31e87f57-d851-4824-ac80-070148f11de9" providerId="AD" clId="Web-{6CE5B69D-F7D3-51A7-9C27-27A38A1D7873}"/>
    <pc:docChg chg="modSld">
      <pc:chgData name="Muhammad Tariq" userId="S::s3779826@student.rmit.edu.au::31e87f57-d851-4824-ac80-070148f11de9" providerId="AD" clId="Web-{6CE5B69D-F7D3-51A7-9C27-27A38A1D7873}" dt="2020-10-18T03:38:15.558" v="79" actId="20577"/>
      <pc:docMkLst>
        <pc:docMk/>
      </pc:docMkLst>
      <pc:sldChg chg="modSp">
        <pc:chgData name="Muhammad Tariq" userId="S::s3779826@student.rmit.edu.au::31e87f57-d851-4824-ac80-070148f11de9" providerId="AD" clId="Web-{6CE5B69D-F7D3-51A7-9C27-27A38A1D7873}" dt="2020-10-18T03:38:15.558" v="78" actId="20577"/>
        <pc:sldMkLst>
          <pc:docMk/>
          <pc:sldMk cId="3420318804" sldId="259"/>
        </pc:sldMkLst>
        <pc:spChg chg="mod">
          <ac:chgData name="Muhammad Tariq" userId="S::s3779826@student.rmit.edu.au::31e87f57-d851-4824-ac80-070148f11de9" providerId="AD" clId="Web-{6CE5B69D-F7D3-51A7-9C27-27A38A1D7873}" dt="2020-10-18T03:38:15.558" v="78" actId="20577"/>
          <ac:spMkLst>
            <pc:docMk/>
            <pc:sldMk cId="3420318804" sldId="259"/>
            <ac:spMk id="3" creationId="{24023E48-1B1A-441D-828B-62FE71850A3F}"/>
          </ac:spMkLst>
        </pc:spChg>
      </pc:sldChg>
    </pc:docChg>
  </pc:docChgLst>
  <pc:docChgLst>
    <pc:chgData name="Prabhav Mohit Mehra" userId="S::s3743761@student.rmit.edu.au::a02cfd2b-d352-41fe-9f9c-7901ac875d48" providerId="AD" clId="Web-{308B813B-8FBD-4E81-8B9A-BA8AE9AA25B5}"/>
    <pc:docChg chg="addSld modSld">
      <pc:chgData name="Prabhav Mohit Mehra" userId="S::s3743761@student.rmit.edu.au::a02cfd2b-d352-41fe-9f9c-7901ac875d48" providerId="AD" clId="Web-{308B813B-8FBD-4E81-8B9A-BA8AE9AA25B5}" dt="2020-10-18T09:39:36.562" v="932" actId="20577"/>
      <pc:docMkLst>
        <pc:docMk/>
      </pc:docMkLst>
      <pc:sldChg chg="addSp delSp modSp">
        <pc:chgData name="Prabhav Mohit Mehra" userId="S::s3743761@student.rmit.edu.au::a02cfd2b-d352-41fe-9f9c-7901ac875d48" providerId="AD" clId="Web-{308B813B-8FBD-4E81-8B9A-BA8AE9AA25B5}" dt="2020-10-18T09:19:26.125" v="3"/>
        <pc:sldMkLst>
          <pc:docMk/>
          <pc:sldMk cId="230212361" sldId="262"/>
        </pc:sldMkLst>
        <pc:spChg chg="add del mod">
          <ac:chgData name="Prabhav Mohit Mehra" userId="S::s3743761@student.rmit.edu.au::a02cfd2b-d352-41fe-9f9c-7901ac875d48" providerId="AD" clId="Web-{308B813B-8FBD-4E81-8B9A-BA8AE9AA25B5}" dt="2020-10-18T09:19:26.125" v="3"/>
          <ac:spMkLst>
            <pc:docMk/>
            <pc:sldMk cId="230212361" sldId="262"/>
            <ac:spMk id="4" creationId="{FA900411-5A96-4617-BBB1-CD3E264FB4B2}"/>
          </ac:spMkLst>
        </pc:spChg>
      </pc:sldChg>
      <pc:sldChg chg="modSp new">
        <pc:chgData name="Prabhav Mohit Mehra" userId="S::s3743761@student.rmit.edu.au::a02cfd2b-d352-41fe-9f9c-7901ac875d48" providerId="AD" clId="Web-{308B813B-8FBD-4E81-8B9A-BA8AE9AA25B5}" dt="2020-10-18T09:37:29.824" v="930" actId="20577"/>
        <pc:sldMkLst>
          <pc:docMk/>
          <pc:sldMk cId="184689123" sldId="263"/>
        </pc:sldMkLst>
        <pc:spChg chg="mod">
          <ac:chgData name="Prabhav Mohit Mehra" userId="S::s3743761@student.rmit.edu.au::a02cfd2b-d352-41fe-9f9c-7901ac875d48" providerId="AD" clId="Web-{308B813B-8FBD-4E81-8B9A-BA8AE9AA25B5}" dt="2020-10-18T09:20:02.267" v="15" actId="20577"/>
          <ac:spMkLst>
            <pc:docMk/>
            <pc:sldMk cId="184689123" sldId="263"/>
            <ac:spMk id="2" creationId="{85CC0E43-9826-43D4-A218-115A6B757D8F}"/>
          </ac:spMkLst>
        </pc:spChg>
        <pc:spChg chg="mod">
          <ac:chgData name="Prabhav Mohit Mehra" userId="S::s3743761@student.rmit.edu.au::a02cfd2b-d352-41fe-9f9c-7901ac875d48" providerId="AD" clId="Web-{308B813B-8FBD-4E81-8B9A-BA8AE9AA25B5}" dt="2020-10-18T09:37:29.824" v="930" actId="20577"/>
          <ac:spMkLst>
            <pc:docMk/>
            <pc:sldMk cId="184689123" sldId="263"/>
            <ac:spMk id="3" creationId="{91725D0A-6F43-4FD2-88FD-8BC3F09A2C8B}"/>
          </ac:spMkLst>
        </pc:spChg>
      </pc:sldChg>
    </pc:docChg>
  </pc:docChgLst>
  <pc:docChgLst>
    <pc:chgData name="Mark Johnson" userId="S::s3680805@student.rmit.edu.au::89a96043-a3e1-4766-9a50-14d2e47b1e26" providerId="AD" clId="Web-{05DE2C78-9D95-0DB8-6126-41E006A70218}"/>
    <pc:docChg chg="addSld modSld">
      <pc:chgData name="Mark Johnson" userId="S::s3680805@student.rmit.edu.au::89a96043-a3e1-4766-9a50-14d2e47b1e26" providerId="AD" clId="Web-{05DE2C78-9D95-0DB8-6126-41E006A70218}" dt="2020-10-18T01:23:41.112" v="79" actId="1076"/>
      <pc:docMkLst>
        <pc:docMk/>
      </pc:docMkLst>
      <pc:sldChg chg="addSp delSp modSp new">
        <pc:chgData name="Mark Johnson" userId="S::s3680805@student.rmit.edu.au::89a96043-a3e1-4766-9a50-14d2e47b1e26" providerId="AD" clId="Web-{05DE2C78-9D95-0DB8-6126-41E006A70218}" dt="2020-10-18T01:21:45.766" v="4"/>
        <pc:sldMkLst>
          <pc:docMk/>
          <pc:sldMk cId="1215985840" sldId="260"/>
        </pc:sldMkLst>
        <pc:spChg chg="add del mod">
          <ac:chgData name="Mark Johnson" userId="S::s3680805@student.rmit.edu.au::89a96043-a3e1-4766-9a50-14d2e47b1e26" providerId="AD" clId="Web-{05DE2C78-9D95-0DB8-6126-41E006A70218}" dt="2020-10-18T01:21:45.766" v="4"/>
          <ac:spMkLst>
            <pc:docMk/>
            <pc:sldMk cId="1215985840" sldId="260"/>
            <ac:spMk id="2" creationId="{D128C38D-1486-4A36-BB27-CD126FAA505A}"/>
          </ac:spMkLst>
        </pc:spChg>
      </pc:sldChg>
      <pc:sldChg chg="modSp add replId">
        <pc:chgData name="Mark Johnson" userId="S::s3680805@student.rmit.edu.au::89a96043-a3e1-4766-9a50-14d2e47b1e26" providerId="AD" clId="Web-{05DE2C78-9D95-0DB8-6126-41E006A70218}" dt="2020-10-18T01:23:41.112" v="79" actId="1076"/>
        <pc:sldMkLst>
          <pc:docMk/>
          <pc:sldMk cId="2130377171" sldId="261"/>
        </pc:sldMkLst>
        <pc:spChg chg="mod">
          <ac:chgData name="Mark Johnson" userId="S::s3680805@student.rmit.edu.au::89a96043-a3e1-4766-9a50-14d2e47b1e26" providerId="AD" clId="Web-{05DE2C78-9D95-0DB8-6126-41E006A70218}" dt="2020-10-18T01:21:54.345" v="12" actId="20577"/>
          <ac:spMkLst>
            <pc:docMk/>
            <pc:sldMk cId="2130377171" sldId="261"/>
            <ac:spMk id="2" creationId="{DC24D751-3BA5-4A57-9A98-240F1F5168F0}"/>
          </ac:spMkLst>
        </pc:spChg>
        <pc:spChg chg="mod">
          <ac:chgData name="Mark Johnson" userId="S::s3680805@student.rmit.edu.au::89a96043-a3e1-4766-9a50-14d2e47b1e26" providerId="AD" clId="Web-{05DE2C78-9D95-0DB8-6126-41E006A70218}" dt="2020-10-18T01:23:41.112" v="79" actId="1076"/>
          <ac:spMkLst>
            <pc:docMk/>
            <pc:sldMk cId="2130377171" sldId="261"/>
            <ac:spMk id="3" creationId="{24023E48-1B1A-441D-828B-62FE71850A3F}"/>
          </ac:spMkLst>
        </pc:spChg>
      </pc:sldChg>
    </pc:docChg>
  </pc:docChgLst>
  <pc:docChgLst>
    <pc:chgData name="Mark Johnson" userId="89a96043-a3e1-4766-9a50-14d2e47b1e26" providerId="ADAL" clId="{A9E9BD16-6614-40E9-BDB7-93AA11C9B4B4}"/>
    <pc:docChg chg="custSel mod modSld">
      <pc:chgData name="Mark Johnson" userId="89a96043-a3e1-4766-9a50-14d2e47b1e26" providerId="ADAL" clId="{A9E9BD16-6614-40E9-BDB7-93AA11C9B4B4}" dt="2020-10-18T04:54:22.247" v="3" actId="962"/>
      <pc:docMkLst>
        <pc:docMk/>
      </pc:docMkLst>
      <pc:sldChg chg="addSp modSp mod setBg modAnim">
        <pc:chgData name="Mark Johnson" userId="89a96043-a3e1-4766-9a50-14d2e47b1e26" providerId="ADAL" clId="{A9E9BD16-6614-40E9-BDB7-93AA11C9B4B4}" dt="2020-10-18T04:54:22.247" v="3" actId="962"/>
        <pc:sldMkLst>
          <pc:docMk/>
          <pc:sldMk cId="2130377171" sldId="261"/>
        </pc:sldMkLst>
        <pc:spChg chg="mod">
          <ac:chgData name="Mark Johnson" userId="89a96043-a3e1-4766-9a50-14d2e47b1e26" providerId="ADAL" clId="{A9E9BD16-6614-40E9-BDB7-93AA11C9B4B4}" dt="2020-10-18T04:54:17.533" v="1" actId="26606"/>
          <ac:spMkLst>
            <pc:docMk/>
            <pc:sldMk cId="2130377171" sldId="261"/>
            <ac:spMk id="2" creationId="{DC24D751-3BA5-4A57-9A98-240F1F5168F0}"/>
          </ac:spMkLst>
        </pc:spChg>
        <pc:spChg chg="mod">
          <ac:chgData name="Mark Johnson" userId="89a96043-a3e1-4766-9a50-14d2e47b1e26" providerId="ADAL" clId="{A9E9BD16-6614-40E9-BDB7-93AA11C9B4B4}" dt="2020-10-18T04:54:17.533" v="1" actId="26606"/>
          <ac:spMkLst>
            <pc:docMk/>
            <pc:sldMk cId="2130377171" sldId="261"/>
            <ac:spMk id="3" creationId="{24023E48-1B1A-441D-828B-62FE71850A3F}"/>
          </ac:spMkLst>
        </pc:spChg>
        <pc:picChg chg="add mod">
          <ac:chgData name="Mark Johnson" userId="89a96043-a3e1-4766-9a50-14d2e47b1e26" providerId="ADAL" clId="{A9E9BD16-6614-40E9-BDB7-93AA11C9B4B4}" dt="2020-10-18T04:54:22.247" v="3" actId="962"/>
          <ac:picMkLst>
            <pc:docMk/>
            <pc:sldMk cId="2130377171" sldId="261"/>
            <ac:picMk id="4" creationId="{29E747D5-D1EF-4360-B73A-0282A64DAED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06D8BB37-67E1-420F-B488-3DE93FA3DF1F}" type="datetimeFigureOut">
              <a:rPr lang="en-US" dirty="0"/>
              <a:t>10/18/2020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
        <p:nvSpPr>
          <p:cNvPr id="11" name="Rectangle 10"/>
          <p:cNvSpPr/>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041189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B96382-B15D-466F-9E7D-0603461872B7}" type="datetimeFigureOut">
              <a:rPr lang="en-US" dirty="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8175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8672AE-FC7B-40BA-8844-0693A2434617}" type="datetimeFigureOut">
              <a:rPr lang="en-US" dirty="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596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68EC8D-9508-4A2C-8FBC-4C089BA52EE5}" type="datetimeFigureOut">
              <a:rPr lang="en-US" dirty="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57406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A1C89-C29A-4D79-B5A1-1F424905E9A1}" type="datetimeFigureOut">
              <a:rPr lang="en-US" dirty="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8" name="Rectangle 7"/>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564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ECC248-0691-4AB1-BB8B-882D656FF160}" type="datetimeFigureOut">
              <a:rPr lang="en-US" dirty="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5922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ts val="0"/>
              </a:spcBef>
              <a:buNone/>
              <a:defRPr sz="2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E54B09-E178-460F-B46D-023FA9745608}" type="datetimeFigureOut">
              <a:rPr lang="en-US" dirty="0"/>
              <a:t>10/18/2020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94314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D62E06-21B3-4A3D-A6C8-F0DFEB8AB04D}" type="datetimeFigureOut">
              <a:rPr lang="en-US" dirty="0"/>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28989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7CC01-41FD-4607-B8B1-976991065B2D}" type="datetimeFigureOut">
              <a:rPr lang="en-US" dirty="0"/>
              <a:t>10/18/2020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7644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1"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6740A7-C153-476A-BA27-5BE657EA7C21}" type="datetimeFigureOut">
              <a:rPr lang="en-US" dirty="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91414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86C2EC-F3EA-4AFE-88D7-51A6BBFDBA8B}" type="datetimeFigureOut">
              <a:rPr lang="en-US" dirty="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559805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62393"/>
            <a:ext cx="9692640" cy="1428929"/>
          </a:xfrm>
          <a:prstGeom prst="rect">
            <a:avLst/>
          </a:prstGeom>
        </p:spPr>
        <p:txBody>
          <a:bodyPr vert="horz" lIns="91440" tIns="27432"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100" b="0">
                <a:solidFill>
                  <a:schemeClr val="tx2">
                    <a:lumMod val="40000"/>
                    <a:lumOff val="60000"/>
                  </a:schemeClr>
                </a:solidFill>
              </a:defRPr>
            </a:lvl1pPr>
          </a:lstStyle>
          <a:p>
            <a:fld id="{BF2EAB5F-78EB-45CA-9E26-D1BAA0AA6EEC}" type="datetimeFigureOut">
              <a:rPr lang="en-US" dirty="0"/>
              <a:t>10/18/2020</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82507244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dt="0"/>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Project Presentation</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D751-3BA5-4A57-9A98-240F1F5168F0}"/>
              </a:ext>
            </a:extLst>
          </p:cNvPr>
          <p:cNvSpPr>
            <a:spLocks noGrp="1"/>
          </p:cNvSpPr>
          <p:nvPr>
            <p:ph type="title"/>
          </p:nvPr>
        </p:nvSpPr>
        <p:spPr/>
        <p:txBody>
          <a:bodyPr/>
          <a:lstStyle/>
          <a:p>
            <a:r>
              <a:rPr lang="en-US">
                <a:cs typeface="Calibri Light"/>
              </a:rPr>
              <a:t>Sprint Retro (Muhammad Ali Tariq)</a:t>
            </a:r>
            <a:endParaRPr lang="en-US"/>
          </a:p>
        </p:txBody>
      </p:sp>
      <p:sp>
        <p:nvSpPr>
          <p:cNvPr id="3" name="Content Placeholder 2">
            <a:extLst>
              <a:ext uri="{FF2B5EF4-FFF2-40B4-BE49-F238E27FC236}">
                <a16:creationId xmlns:a16="http://schemas.microsoft.com/office/drawing/2014/main" id="{24023E48-1B1A-441D-828B-62FE71850A3F}"/>
              </a:ext>
            </a:extLst>
          </p:cNvPr>
          <p:cNvSpPr>
            <a:spLocks noGrp="1"/>
          </p:cNvSpPr>
          <p:nvPr>
            <p:ph idx="1"/>
          </p:nvPr>
        </p:nvSpPr>
        <p:spPr/>
        <p:txBody>
          <a:bodyPr vert="horz" lIns="91440" tIns="45720" rIns="91440" bIns="45720" rtlCol="0" anchor="t">
            <a:normAutofit/>
          </a:bodyPr>
          <a:lstStyle/>
          <a:p>
            <a:r>
              <a:rPr lang="en-US" sz="1600" b="1">
                <a:cs typeface="Calibri"/>
              </a:rPr>
              <a:t>Things That Went Well</a:t>
            </a:r>
            <a:endParaRPr lang="en-US" sz="1600">
              <a:cs typeface="Calibri"/>
            </a:endParaRPr>
          </a:p>
          <a:p>
            <a:pPr lvl="1"/>
            <a:r>
              <a:rPr lang="en-US" sz="1600">
                <a:cs typeface="Calibri"/>
              </a:rPr>
              <a:t>Things</a:t>
            </a:r>
            <a:r>
              <a:rPr lang="en-US" sz="1600">
                <a:ea typeface="+mn-lt"/>
                <a:cs typeface="+mn-lt"/>
              </a:rPr>
              <a:t> that went well for this project was the implementation of the tasks, they were implemented on time. Overall, we were able to develop a working project, so I think that went well too. </a:t>
            </a:r>
            <a:endParaRPr lang="en-US" sz="1600">
              <a:cs typeface="Calibri" panose="020F0502020204030204"/>
            </a:endParaRPr>
          </a:p>
          <a:p>
            <a:r>
              <a:rPr lang="en-US" sz="1600" b="1">
                <a:cs typeface="Calibri"/>
              </a:rPr>
              <a:t>Things That Could Have Gone Better</a:t>
            </a:r>
            <a:endParaRPr lang="en-US" sz="1600">
              <a:cs typeface="Calibri"/>
            </a:endParaRPr>
          </a:p>
          <a:p>
            <a:pPr lvl="1">
              <a:buFont typeface="Wingdings 2" pitchFamily="34" charset="0"/>
              <a:buChar char=""/>
            </a:pPr>
            <a:r>
              <a:rPr lang="en-US" sz="1600" spc="10">
                <a:cs typeface="Calibri"/>
              </a:rPr>
              <a:t>Things</a:t>
            </a:r>
            <a:r>
              <a:rPr lang="en-US" sz="1600" spc="10">
                <a:ea typeface="+mn-lt"/>
                <a:cs typeface="+mn-lt"/>
              </a:rPr>
              <a:t> that could have gone better were the team having integration as one of the higher priority. The team started integrating features at later stages which led to last minute changes in the code. </a:t>
            </a:r>
            <a:endParaRPr lang="en-US" sz="1600" spc="10">
              <a:cs typeface="Calibri"/>
            </a:endParaRPr>
          </a:p>
          <a:p>
            <a:r>
              <a:rPr lang="en-US" sz="1600" b="1">
                <a:cs typeface="Calibri"/>
              </a:rPr>
              <a:t>Things That Surprised Us</a:t>
            </a:r>
            <a:endParaRPr lang="en-US" sz="1600">
              <a:cs typeface="Calibri"/>
            </a:endParaRPr>
          </a:p>
          <a:p>
            <a:pPr lvl="1"/>
            <a:r>
              <a:rPr lang="en-US" sz="1600">
                <a:cs typeface="Calibri"/>
              </a:rPr>
              <a:t>Things</a:t>
            </a:r>
            <a:r>
              <a:rPr lang="en-US" sz="1600">
                <a:ea typeface="+mn-lt"/>
                <a:cs typeface="+mn-lt"/>
              </a:rPr>
              <a:t> that surprised me was how simple features were  to implement once the team started integration.</a:t>
            </a:r>
            <a:endParaRPr lang="en-US" sz="1600">
              <a:cs typeface="Calibri"/>
            </a:endParaRPr>
          </a:p>
          <a:p>
            <a:r>
              <a:rPr lang="en-US" sz="1600" b="1">
                <a:cs typeface="Calibri"/>
              </a:rPr>
              <a:t>Lessons Learned</a:t>
            </a:r>
          </a:p>
          <a:p>
            <a:pPr lvl="1"/>
            <a:r>
              <a:rPr lang="en-US" sz="1600" spc="10">
                <a:cs typeface="Calibri"/>
              </a:rPr>
              <a:t>Overall</a:t>
            </a:r>
            <a:r>
              <a:rPr lang="en-US" sz="1600" spc="10">
                <a:ea typeface="+mn-lt"/>
                <a:cs typeface="+mn-lt"/>
              </a:rPr>
              <a:t>, I got to know react and how </a:t>
            </a:r>
            <a:r>
              <a:rPr lang="en-US" sz="1600" spc="10" err="1">
                <a:ea typeface="+mn-lt"/>
                <a:cs typeface="+mn-lt"/>
              </a:rPr>
              <a:t>frontEnd</a:t>
            </a:r>
            <a:r>
              <a:rPr lang="en-US" sz="1600" spc="10">
                <a:ea typeface="+mn-lt"/>
                <a:cs typeface="+mn-lt"/>
              </a:rPr>
              <a:t> developing works. I was able to polish my </a:t>
            </a:r>
            <a:r>
              <a:rPr lang="en-US" sz="1600" spc="10" err="1">
                <a:ea typeface="+mn-lt"/>
                <a:cs typeface="+mn-lt"/>
              </a:rPr>
              <a:t>backEnd</a:t>
            </a:r>
            <a:r>
              <a:rPr lang="en-US" sz="1600" spc="10">
                <a:ea typeface="+mn-lt"/>
                <a:cs typeface="+mn-lt"/>
              </a:rPr>
              <a:t> skills too.</a:t>
            </a:r>
            <a:endParaRPr lang="en-US" sz="1600" spc="10">
              <a:cs typeface="Calibri"/>
            </a:endParaRPr>
          </a:p>
        </p:txBody>
      </p:sp>
    </p:spTree>
    <p:extLst>
      <p:ext uri="{BB962C8B-B14F-4D97-AF65-F5344CB8AC3E}">
        <p14:creationId xmlns:p14="http://schemas.microsoft.com/office/powerpoint/2010/main" val="3420318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D751-3BA5-4A57-9A98-240F1F5168F0}"/>
              </a:ext>
            </a:extLst>
          </p:cNvPr>
          <p:cNvSpPr>
            <a:spLocks noGrp="1"/>
          </p:cNvSpPr>
          <p:nvPr>
            <p:ph type="title"/>
          </p:nvPr>
        </p:nvSpPr>
        <p:spPr>
          <a:xfrm>
            <a:off x="1261872" y="262393"/>
            <a:ext cx="9692640" cy="1428929"/>
          </a:xfrm>
        </p:spPr>
        <p:txBody>
          <a:bodyPr>
            <a:normAutofit/>
          </a:bodyPr>
          <a:lstStyle/>
          <a:p>
            <a:r>
              <a:rPr lang="en-US">
                <a:cs typeface="Calibri Light"/>
              </a:rPr>
              <a:t>Sprint Retro (Mark Johnson)</a:t>
            </a:r>
            <a:endParaRPr lang="en-US"/>
          </a:p>
        </p:txBody>
      </p:sp>
      <p:sp>
        <p:nvSpPr>
          <p:cNvPr id="3" name="Content Placeholder 2">
            <a:extLst>
              <a:ext uri="{FF2B5EF4-FFF2-40B4-BE49-F238E27FC236}">
                <a16:creationId xmlns:a16="http://schemas.microsoft.com/office/drawing/2014/main" id="{24023E48-1B1A-441D-828B-62FE71850A3F}"/>
              </a:ext>
            </a:extLst>
          </p:cNvPr>
          <p:cNvSpPr>
            <a:spLocks noGrp="1"/>
          </p:cNvSpPr>
          <p:nvPr>
            <p:ph idx="1"/>
          </p:nvPr>
        </p:nvSpPr>
        <p:spPr>
          <a:xfrm>
            <a:off x="1261872" y="1828800"/>
            <a:ext cx="5852160" cy="4351337"/>
          </a:xfrm>
        </p:spPr>
        <p:txBody>
          <a:bodyPr vert="horz" lIns="91440" tIns="45720" rIns="91440" bIns="45720" rtlCol="0">
            <a:normAutofit/>
          </a:bodyPr>
          <a:lstStyle/>
          <a:p>
            <a:r>
              <a:rPr lang="en-US" sz="1500" b="1">
                <a:ea typeface="+mn-lt"/>
                <a:cs typeface="+mn-lt"/>
              </a:rPr>
              <a:t>Things That Went Well </a:t>
            </a:r>
            <a:endParaRPr lang="en-US" sz="1500">
              <a:ea typeface="+mn-lt"/>
              <a:cs typeface="+mn-lt"/>
            </a:endParaRPr>
          </a:p>
          <a:p>
            <a:pPr lvl="1"/>
            <a:r>
              <a:rPr lang="en-US" sz="1500">
                <a:ea typeface="+mn-lt"/>
                <a:cs typeface="+mn-lt"/>
              </a:rPr>
              <a:t>The lengthened sprint time allowed us to complete more functionality</a:t>
            </a:r>
          </a:p>
          <a:p>
            <a:r>
              <a:rPr lang="en-US" sz="1500" b="1">
                <a:ea typeface="+mn-lt"/>
                <a:cs typeface="+mn-lt"/>
              </a:rPr>
              <a:t>Things That Could Have Gone Better </a:t>
            </a:r>
          </a:p>
          <a:p>
            <a:pPr lvl="1"/>
            <a:r>
              <a:rPr lang="en-US" sz="1500">
                <a:ea typeface="+mn-lt"/>
                <a:cs typeface="+mn-lt"/>
              </a:rPr>
              <a:t>The end of the semester having multiple final assignments due simultaneously. </a:t>
            </a:r>
          </a:p>
          <a:p>
            <a:r>
              <a:rPr lang="en-US" sz="1500" b="1">
                <a:ea typeface="+mn-lt"/>
                <a:cs typeface="+mn-lt"/>
              </a:rPr>
              <a:t>Things That Surprised Us </a:t>
            </a:r>
          </a:p>
          <a:p>
            <a:r>
              <a:rPr lang="en-US" sz="1500">
                <a:ea typeface="+mn-lt"/>
                <a:cs typeface="+mn-lt"/>
              </a:rPr>
              <a:t>Difficulty in producing things that would be simple in other languages (such as populating a dropdown menu from the database). </a:t>
            </a:r>
          </a:p>
          <a:p>
            <a:r>
              <a:rPr lang="en-US" sz="1500" b="1">
                <a:ea typeface="+mn-lt"/>
                <a:cs typeface="+mn-lt"/>
              </a:rPr>
              <a:t>Lessons Learned </a:t>
            </a:r>
          </a:p>
          <a:p>
            <a:pPr lvl="1"/>
            <a:r>
              <a:rPr lang="en-US" sz="1500">
                <a:ea typeface="+mn-lt"/>
                <a:cs typeface="+mn-lt"/>
              </a:rPr>
              <a:t>A lot about </a:t>
            </a:r>
            <a:r>
              <a:rPr lang="en-US" sz="1500" err="1">
                <a:ea typeface="+mn-lt"/>
                <a:cs typeface="+mn-lt"/>
              </a:rPr>
              <a:t>Springboot</a:t>
            </a:r>
            <a:r>
              <a:rPr lang="en-US" sz="1500">
                <a:ea typeface="+mn-lt"/>
                <a:cs typeface="+mn-lt"/>
              </a:rPr>
              <a:t>, React, and the Agile process through the undertaking of the project.</a:t>
            </a:r>
            <a:endParaRPr lang="en-US" sz="1500">
              <a:cs typeface="Calibri"/>
            </a:endParaRPr>
          </a:p>
        </p:txBody>
      </p:sp>
      <p:pic>
        <p:nvPicPr>
          <p:cNvPr id="4" name="WIN_20201018_15_52_45_Pro" descr="A person looking at the camera&#10;&#10;Description automatically generated">
            <a:hlinkClick r:id="" action="ppaction://media"/>
            <a:extLst>
              <a:ext uri="{FF2B5EF4-FFF2-40B4-BE49-F238E27FC236}">
                <a16:creationId xmlns:a16="http://schemas.microsoft.com/office/drawing/2014/main" id="{29E747D5-D1EF-4360-B73A-0282A64DAE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98664" y="2824086"/>
            <a:ext cx="3304622" cy="1858849"/>
          </a:xfrm>
          <a:prstGeom prst="rect">
            <a:avLst/>
          </a:prstGeom>
        </p:spPr>
      </p:pic>
    </p:spTree>
    <p:extLst>
      <p:ext uri="{BB962C8B-B14F-4D97-AF65-F5344CB8AC3E}">
        <p14:creationId xmlns:p14="http://schemas.microsoft.com/office/powerpoint/2010/main" val="213037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B796C-6991-4ED4-8DA8-70F53BCB0F60}"/>
              </a:ext>
            </a:extLst>
          </p:cNvPr>
          <p:cNvSpPr>
            <a:spLocks noGrp="1"/>
          </p:cNvSpPr>
          <p:nvPr>
            <p:ph type="title"/>
          </p:nvPr>
        </p:nvSpPr>
        <p:spPr/>
        <p:txBody>
          <a:bodyPr/>
          <a:lstStyle/>
          <a:p>
            <a:r>
              <a:rPr lang="en-US"/>
              <a:t>Sprint Retro (Ryan Kelly)</a:t>
            </a:r>
          </a:p>
        </p:txBody>
      </p:sp>
      <p:sp>
        <p:nvSpPr>
          <p:cNvPr id="3" name="Content Placeholder 2">
            <a:extLst>
              <a:ext uri="{FF2B5EF4-FFF2-40B4-BE49-F238E27FC236}">
                <a16:creationId xmlns:a16="http://schemas.microsoft.com/office/drawing/2014/main" id="{ED8DE7A8-3DD5-4CC7-9496-2F6968BB3ED0}"/>
              </a:ext>
            </a:extLst>
          </p:cNvPr>
          <p:cNvSpPr>
            <a:spLocks noGrp="1"/>
          </p:cNvSpPr>
          <p:nvPr>
            <p:ph idx="1"/>
          </p:nvPr>
        </p:nvSpPr>
        <p:spPr/>
        <p:txBody>
          <a:bodyPr vert="horz" lIns="91440" tIns="45720" rIns="91440" bIns="45720" rtlCol="0" anchor="t">
            <a:normAutofit/>
          </a:bodyPr>
          <a:lstStyle/>
          <a:p>
            <a:r>
              <a:rPr lang="en-US"/>
              <a:t>Things That Went Well</a:t>
            </a:r>
          </a:p>
          <a:p>
            <a:pPr lvl="1"/>
            <a:r>
              <a:rPr lang="en-US"/>
              <a:t>Trello board was well organised with well-defined user stories</a:t>
            </a:r>
          </a:p>
          <a:p>
            <a:pPr lvl="1"/>
            <a:r>
              <a:rPr lang="en-US"/>
              <a:t>We were able to produce a product by the end of the project</a:t>
            </a:r>
          </a:p>
          <a:p>
            <a:r>
              <a:rPr lang="en-US"/>
              <a:t>Things That Could Have Gone Better</a:t>
            </a:r>
          </a:p>
          <a:p>
            <a:pPr lvl="1"/>
            <a:r>
              <a:rPr lang="en-US"/>
              <a:t>Overall, communication was good, although it could have been improved slightly with more meetings</a:t>
            </a:r>
          </a:p>
          <a:p>
            <a:r>
              <a:rPr lang="en-US"/>
              <a:t>Things That Surprised Us</a:t>
            </a:r>
          </a:p>
          <a:p>
            <a:pPr lvl="1"/>
            <a:r>
              <a:rPr lang="en-US"/>
              <a:t>Was surprised about the amount of self-learning that was needed</a:t>
            </a:r>
          </a:p>
          <a:p>
            <a:r>
              <a:rPr lang="en-US"/>
              <a:t>Lessons Learned</a:t>
            </a:r>
          </a:p>
          <a:p>
            <a:pPr lvl="1"/>
            <a:r>
              <a:rPr lang="en-US"/>
              <a:t>Learned  a lot about React, Spring Boot and REST API</a:t>
            </a:r>
          </a:p>
        </p:txBody>
      </p:sp>
    </p:spTree>
    <p:extLst>
      <p:ext uri="{BB962C8B-B14F-4D97-AF65-F5344CB8AC3E}">
        <p14:creationId xmlns:p14="http://schemas.microsoft.com/office/powerpoint/2010/main" val="230212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0E43-9826-43D4-A218-115A6B757D8F}"/>
              </a:ext>
            </a:extLst>
          </p:cNvPr>
          <p:cNvSpPr>
            <a:spLocks noGrp="1"/>
          </p:cNvSpPr>
          <p:nvPr>
            <p:ph type="title"/>
          </p:nvPr>
        </p:nvSpPr>
        <p:spPr/>
        <p:txBody>
          <a:bodyPr/>
          <a:lstStyle/>
          <a:p>
            <a:r>
              <a:rPr lang="en-US">
                <a:ea typeface="+mj-lt"/>
                <a:cs typeface="+mj-lt"/>
              </a:rPr>
              <a:t>Sprint Retro (Prabhav Mehra)</a:t>
            </a:r>
            <a:endParaRPr lang="en-US" b="0">
              <a:ea typeface="+mj-lt"/>
              <a:cs typeface="+mj-lt"/>
            </a:endParaRPr>
          </a:p>
          <a:p>
            <a:endParaRPr lang="en-US"/>
          </a:p>
        </p:txBody>
      </p:sp>
      <p:sp>
        <p:nvSpPr>
          <p:cNvPr id="3" name="Content Placeholder 2">
            <a:extLst>
              <a:ext uri="{FF2B5EF4-FFF2-40B4-BE49-F238E27FC236}">
                <a16:creationId xmlns:a16="http://schemas.microsoft.com/office/drawing/2014/main" id="{91725D0A-6F43-4FD2-88FD-8BC3F09A2C8B}"/>
              </a:ext>
            </a:extLst>
          </p:cNvPr>
          <p:cNvSpPr>
            <a:spLocks noGrp="1"/>
          </p:cNvSpPr>
          <p:nvPr>
            <p:ph idx="1"/>
          </p:nvPr>
        </p:nvSpPr>
        <p:spPr/>
        <p:txBody>
          <a:bodyPr vert="horz" lIns="91440" tIns="45720" rIns="91440" bIns="45720" rtlCol="0" anchor="t">
            <a:normAutofit fontScale="77500" lnSpcReduction="20000"/>
          </a:bodyPr>
          <a:lstStyle/>
          <a:p>
            <a:r>
              <a:rPr lang="en-US" b="1">
                <a:ea typeface="+mn-lt"/>
                <a:cs typeface="+mn-lt"/>
              </a:rPr>
              <a:t>Things That Went Well</a:t>
            </a:r>
            <a:endParaRPr lang="en-US">
              <a:ea typeface="+mn-lt"/>
              <a:cs typeface="+mn-lt"/>
            </a:endParaRPr>
          </a:p>
          <a:p>
            <a:pPr lvl="1">
              <a:buFont typeface="Wingdings 2" pitchFamily="34" charset="0"/>
              <a:buChar char=""/>
            </a:pPr>
            <a:r>
              <a:rPr lang="en-US">
                <a:ea typeface="+mn-lt"/>
                <a:cs typeface="+mn-lt"/>
              </a:rPr>
              <a:t>We were able to complete the back-end task completely.</a:t>
            </a:r>
          </a:p>
          <a:p>
            <a:pPr lvl="1">
              <a:buFont typeface="Wingdings 2" pitchFamily="34" charset="0"/>
              <a:buChar char=""/>
            </a:pPr>
            <a:r>
              <a:rPr lang="en-US">
                <a:ea typeface="+mn-lt"/>
                <a:cs typeface="+mn-lt"/>
              </a:rPr>
              <a:t>The</a:t>
            </a:r>
            <a:r>
              <a:rPr lang="en-US"/>
              <a:t> front end and the back-end team were well coordinated for this sprint and every function was integrated by the front-end team.</a:t>
            </a:r>
          </a:p>
          <a:p>
            <a:pPr lvl="1">
              <a:buFont typeface="Wingdings 2" pitchFamily="34" charset="0"/>
              <a:buChar char=""/>
            </a:pPr>
            <a:r>
              <a:rPr lang="en-US">
                <a:ea typeface="+mn-lt"/>
                <a:cs typeface="+mn-lt"/>
              </a:rPr>
              <a:t>Held regular meetings and divided our tasks accordingly.</a:t>
            </a:r>
          </a:p>
          <a:p>
            <a:r>
              <a:rPr lang="en-US" b="1">
                <a:ea typeface="+mn-lt"/>
                <a:cs typeface="+mn-lt"/>
              </a:rPr>
              <a:t>Things That Could Have Gone Better</a:t>
            </a:r>
            <a:endParaRPr lang="en-US">
              <a:ea typeface="+mn-lt"/>
              <a:cs typeface="+mn-lt"/>
            </a:endParaRPr>
          </a:p>
          <a:p>
            <a:pPr lvl="1">
              <a:buFont typeface="'Wingdings 2',Sans-Serif" pitchFamily="34" charset="0"/>
              <a:buChar char=""/>
            </a:pPr>
            <a:r>
              <a:rPr lang="en-US">
                <a:ea typeface="+mn-lt"/>
                <a:cs typeface="+mn-lt"/>
              </a:rPr>
              <a:t>Functionality for some parts such as the worker functionality could have been improved and made it more real-world use worthy.</a:t>
            </a:r>
          </a:p>
          <a:p>
            <a:pPr lvl="1">
              <a:buFont typeface="'Wingdings 2',Sans-Serif" pitchFamily="34" charset="0"/>
              <a:buChar char=""/>
            </a:pPr>
            <a:endParaRPr lang="en-US">
              <a:ea typeface="+mn-lt"/>
              <a:cs typeface="+mn-lt"/>
            </a:endParaRPr>
          </a:p>
          <a:p>
            <a:pPr>
              <a:buFont typeface="'Wingdings 2',Sans-Serif" pitchFamily="34" charset="0"/>
              <a:buChar char=""/>
            </a:pPr>
            <a:r>
              <a:rPr lang="en-US" b="1">
                <a:ea typeface="+mn-lt"/>
                <a:cs typeface="+mn-lt"/>
              </a:rPr>
              <a:t>Things That Surprised Us</a:t>
            </a:r>
            <a:endParaRPr lang="en-US">
              <a:ea typeface="+mn-lt"/>
              <a:cs typeface="+mn-lt"/>
            </a:endParaRPr>
          </a:p>
          <a:p>
            <a:pPr lvl="1">
              <a:buFont typeface="'Wingdings 2',Sans-Serif" pitchFamily="34" charset="0"/>
              <a:buChar char=""/>
            </a:pPr>
            <a:r>
              <a:rPr lang="en-US"/>
              <a:t>We were provided with </a:t>
            </a:r>
            <a:r>
              <a:rPr lang="en-US" b="1"/>
              <a:t>no </a:t>
            </a:r>
            <a:r>
              <a:rPr lang="en-US"/>
              <a:t>help for the deployment part and even after mailing the tutor many times we got no response so that surprised us because we were stuck with something and that was not taught or explained enough in the class as well.</a:t>
            </a:r>
            <a:endParaRPr lang="en-US">
              <a:ea typeface="+mn-lt"/>
              <a:cs typeface="+mn-lt"/>
            </a:endParaRPr>
          </a:p>
          <a:p>
            <a:pPr>
              <a:buFont typeface="'Wingdings 2',Sans-Serif" pitchFamily="34" charset="0"/>
              <a:buChar char=""/>
            </a:pPr>
            <a:r>
              <a:rPr lang="en-US" b="1" spc="10">
                <a:ea typeface="+mn-lt"/>
                <a:cs typeface="+mn-lt"/>
              </a:rPr>
              <a:t>Lessons</a:t>
            </a:r>
            <a:r>
              <a:rPr lang="en-US" b="1">
                <a:ea typeface="+mn-lt"/>
                <a:cs typeface="+mn-lt"/>
              </a:rPr>
              <a:t> Learned</a:t>
            </a:r>
            <a:endParaRPr lang="en-US">
              <a:ea typeface="+mn-lt"/>
              <a:cs typeface="+mn-lt"/>
            </a:endParaRPr>
          </a:p>
          <a:p>
            <a:pPr lvl="1">
              <a:buFont typeface="'Wingdings 2',Sans-Serif" pitchFamily="34" charset="0"/>
              <a:buChar char=""/>
            </a:pPr>
            <a:r>
              <a:rPr lang="en-US">
                <a:ea typeface="+mn-lt"/>
                <a:cs typeface="+mn-lt"/>
              </a:rPr>
              <a:t>How to work as a team and how important communication is with team member and keeping everyone updated about our work.</a:t>
            </a:r>
          </a:p>
          <a:p>
            <a:pPr lvl="1">
              <a:buFont typeface="'Wingdings 2',Sans-Serif" pitchFamily="34" charset="0"/>
              <a:buChar char=""/>
            </a:pPr>
            <a:r>
              <a:rPr lang="en-US"/>
              <a:t>Learned new skills. For </a:t>
            </a:r>
            <a:r>
              <a:rPr lang="en-US" err="1"/>
              <a:t>example,springboot,react</a:t>
            </a:r>
            <a:r>
              <a:rPr lang="en-US"/>
              <a:t>, </a:t>
            </a:r>
            <a:r>
              <a:rPr lang="en-US" err="1"/>
              <a:t>aws</a:t>
            </a:r>
            <a:r>
              <a:rPr lang="en-US"/>
              <a:t> which is proving to be very important as this point of time.</a:t>
            </a:r>
          </a:p>
          <a:p>
            <a:pPr lvl="1">
              <a:buFont typeface="'Wingdings 2',Sans-Serif" pitchFamily="34" charset="0"/>
              <a:buChar char=""/>
            </a:pPr>
            <a:endParaRPr lang="en-US"/>
          </a:p>
          <a:p>
            <a:endParaRPr lang="en-US"/>
          </a:p>
        </p:txBody>
      </p:sp>
      <p:pic>
        <p:nvPicPr>
          <p:cNvPr id="4" name="Audio Recording 18-Oct-2020 at 9:41:38 PM" descr="Audio Recording 18-Oct-2020 at 9:41:38 PM">
            <a:hlinkClick r:id="" action="ppaction://media"/>
            <a:extLst>
              <a:ext uri="{FF2B5EF4-FFF2-40B4-BE49-F238E27FC236}">
                <a16:creationId xmlns:a16="http://schemas.microsoft.com/office/drawing/2014/main" id="{1FD3B1F1-82D9-344B-94A1-D9F7849EE7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8468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4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919A-E53E-4040-AE47-C6CF7BFB269C}"/>
              </a:ext>
            </a:extLst>
          </p:cNvPr>
          <p:cNvSpPr>
            <a:spLocks noGrp="1"/>
          </p:cNvSpPr>
          <p:nvPr>
            <p:ph type="title"/>
          </p:nvPr>
        </p:nvSpPr>
        <p:spPr/>
        <p:txBody>
          <a:bodyPr/>
          <a:lstStyle/>
          <a:p>
            <a:r>
              <a:rPr lang="en-US"/>
              <a:t>Sprint Retro (Kaushal </a:t>
            </a:r>
            <a:r>
              <a:rPr lang="en-US" err="1"/>
              <a:t>Gawri</a:t>
            </a:r>
            <a:r>
              <a:rPr lang="en-US"/>
              <a:t>)</a:t>
            </a:r>
            <a:br>
              <a:rPr lang="en-US"/>
            </a:br>
            <a:endParaRPr lang="en-US"/>
          </a:p>
        </p:txBody>
      </p:sp>
      <p:sp>
        <p:nvSpPr>
          <p:cNvPr id="3" name="Content Placeholder 2">
            <a:extLst>
              <a:ext uri="{FF2B5EF4-FFF2-40B4-BE49-F238E27FC236}">
                <a16:creationId xmlns:a16="http://schemas.microsoft.com/office/drawing/2014/main" id="{44D35BE2-F11F-416E-85A7-005EE14ADE42}"/>
              </a:ext>
            </a:extLst>
          </p:cNvPr>
          <p:cNvSpPr>
            <a:spLocks noGrp="1"/>
          </p:cNvSpPr>
          <p:nvPr>
            <p:ph idx="1"/>
          </p:nvPr>
        </p:nvSpPr>
        <p:spPr>
          <a:xfrm>
            <a:off x="1261872" y="1828800"/>
            <a:ext cx="8623582" cy="4153782"/>
          </a:xfrm>
        </p:spPr>
        <p:txBody>
          <a:bodyPr vert="horz" lIns="91440" tIns="45720" rIns="91440" bIns="45720" rtlCol="0" anchor="t">
            <a:normAutofit fontScale="62500" lnSpcReduction="20000"/>
          </a:bodyPr>
          <a:lstStyle/>
          <a:p>
            <a:pPr marL="0" indent="0">
              <a:buNone/>
            </a:pPr>
            <a:r>
              <a:rPr lang="en-US" b="1">
                <a:ea typeface="+mn-lt"/>
                <a:cs typeface="+mn-lt"/>
              </a:rPr>
              <a:t>    Things That Went Well</a:t>
            </a:r>
            <a:endParaRPr lang="en-US">
              <a:ea typeface="+mn-lt"/>
              <a:cs typeface="+mn-lt"/>
            </a:endParaRPr>
          </a:p>
          <a:p>
            <a:pPr lvl="1">
              <a:buFont typeface="Wingdings 2" pitchFamily="34" charset="0"/>
              <a:buChar char=""/>
            </a:pPr>
            <a:r>
              <a:rPr lang="en-US">
                <a:ea typeface="+mn-lt"/>
                <a:cs typeface="+mn-lt"/>
              </a:rPr>
              <a:t>We were to achieve maximum functionality in the backend.</a:t>
            </a:r>
          </a:p>
          <a:p>
            <a:pPr lvl="1">
              <a:buFont typeface="Wingdings 2" pitchFamily="34" charset="0"/>
              <a:buChar char=""/>
            </a:pPr>
            <a:r>
              <a:rPr lang="en-US">
                <a:ea typeface="+mn-lt"/>
                <a:cs typeface="+mn-lt"/>
              </a:rPr>
              <a:t>Both the front end and back end team had great communication, task were divided accordingly as and everyone were able to finish their tasks</a:t>
            </a:r>
          </a:p>
          <a:p>
            <a:pPr lvl="1">
              <a:buFont typeface="Wingdings 2" pitchFamily="34" charset="0"/>
              <a:buChar char=""/>
            </a:pPr>
            <a:r>
              <a:rPr lang="en-US">
                <a:ea typeface="+mn-lt"/>
                <a:cs typeface="+mn-lt"/>
              </a:rPr>
              <a:t>Regular meetings were held so that all the team members can coordinate better.</a:t>
            </a:r>
          </a:p>
          <a:p>
            <a:pPr lvl="1">
              <a:buFont typeface="Wingdings 2" pitchFamily="34" charset="0"/>
              <a:buChar char=""/>
            </a:pPr>
            <a:r>
              <a:rPr lang="en-US">
                <a:ea typeface="+mn-lt"/>
                <a:cs typeface="+mn-lt"/>
              </a:rPr>
              <a:t>Deployment was finally completed even though we didn't have much resources for the same and neither the required skill set</a:t>
            </a:r>
          </a:p>
          <a:p>
            <a:pPr marL="0" indent="0">
              <a:buNone/>
            </a:pPr>
            <a:r>
              <a:rPr lang="en-US" b="1">
                <a:ea typeface="+mn-lt"/>
                <a:cs typeface="+mn-lt"/>
              </a:rPr>
              <a:t>   Things That Could Have Gone Better</a:t>
            </a:r>
            <a:endParaRPr lang="en-US">
              <a:ea typeface="+mn-lt"/>
              <a:cs typeface="+mn-lt"/>
            </a:endParaRPr>
          </a:p>
          <a:p>
            <a:pPr lvl="1">
              <a:buFont typeface="'Wingdings 2',Sans-Serif" pitchFamily="34" charset="0"/>
              <a:buChar char=""/>
            </a:pPr>
            <a:r>
              <a:rPr lang="en-US">
                <a:ea typeface="+mn-lt"/>
                <a:cs typeface="+mn-lt"/>
              </a:rPr>
              <a:t>The functionality for worker registration could have been improved so that worker can have the feature to register himself dynamically and not through the admin users.</a:t>
            </a:r>
          </a:p>
          <a:p>
            <a:pPr lvl="1">
              <a:buFont typeface="'Wingdings 2',Sans-Serif" pitchFamily="34" charset="0"/>
              <a:buChar char=""/>
            </a:pPr>
            <a:r>
              <a:rPr lang="en-US">
                <a:ea typeface="+mn-lt"/>
                <a:cs typeface="+mn-lt"/>
              </a:rPr>
              <a:t>There were not much resources for AWS-deployment provided to us which made it very tough and the task was then delayed till last day of sprint.</a:t>
            </a:r>
          </a:p>
          <a:p>
            <a:pPr marL="0" indent="0">
              <a:buNone/>
            </a:pPr>
            <a:r>
              <a:rPr lang="en-US" b="1">
                <a:ea typeface="+mn-lt"/>
                <a:cs typeface="+mn-lt"/>
              </a:rPr>
              <a:t>   Things That Surprised Us</a:t>
            </a:r>
            <a:endParaRPr lang="en-US">
              <a:ea typeface="+mn-lt"/>
              <a:cs typeface="+mn-lt"/>
            </a:endParaRPr>
          </a:p>
          <a:p>
            <a:pPr lvl="1">
              <a:buFont typeface="'Wingdings 2',Sans-Serif" pitchFamily="34" charset="0"/>
              <a:buChar char=""/>
            </a:pPr>
            <a:r>
              <a:rPr lang="en-US">
                <a:ea typeface="+mn-lt"/>
                <a:cs typeface="+mn-lt"/>
              </a:rPr>
              <a:t>No external help regarding the AWS deployment as there were not much resources available to us.</a:t>
            </a:r>
          </a:p>
          <a:p>
            <a:pPr lvl="1">
              <a:buFont typeface="'Wingdings 2',Sans-Serif" pitchFamily="34" charset="0"/>
              <a:buChar char=""/>
            </a:pPr>
            <a:r>
              <a:rPr lang="en-US">
                <a:ea typeface="+mn-lt"/>
                <a:cs typeface="+mn-lt"/>
              </a:rPr>
              <a:t>Functionality for dynamic worker registration which otherwise would have been easier in the backend.</a:t>
            </a:r>
          </a:p>
          <a:p>
            <a:pPr marL="0" indent="0">
              <a:buNone/>
            </a:pPr>
            <a:r>
              <a:rPr lang="en-US" b="1">
                <a:ea typeface="+mn-lt"/>
                <a:cs typeface="+mn-lt"/>
              </a:rPr>
              <a:t>   Lessons Learned</a:t>
            </a:r>
            <a:endParaRPr lang="en-US">
              <a:ea typeface="+mn-lt"/>
              <a:cs typeface="+mn-lt"/>
            </a:endParaRPr>
          </a:p>
          <a:p>
            <a:pPr lvl="1">
              <a:buFont typeface="'Wingdings 2',Sans-Serif" pitchFamily="34" charset="0"/>
              <a:buChar char=""/>
            </a:pPr>
            <a:r>
              <a:rPr lang="en-US">
                <a:ea typeface="+mn-lt"/>
                <a:cs typeface="+mn-lt"/>
              </a:rPr>
              <a:t>Learned a lot about Spring-boot, React, Aws deployment including how different s3 buckets work well with the elastic-bean backend deployment</a:t>
            </a:r>
          </a:p>
          <a:p>
            <a:pPr lvl="1">
              <a:buFont typeface="'Wingdings 2',Sans-Serif" pitchFamily="34" charset="0"/>
              <a:buChar char=""/>
            </a:pPr>
            <a:r>
              <a:rPr lang="en-US">
                <a:ea typeface="+mn-lt"/>
                <a:cs typeface="+mn-lt"/>
              </a:rPr>
              <a:t>Got better in mostly all the agile methodologies.</a:t>
            </a:r>
          </a:p>
          <a:p>
            <a:pPr lvl="1">
              <a:buFont typeface="'Wingdings 2',Sans-Serif" pitchFamily="34" charset="0"/>
              <a:buChar char=""/>
            </a:pPr>
            <a:r>
              <a:rPr lang="en-US"/>
              <a:t>We need to explore our resources a lot more rather than waiting for any external help</a:t>
            </a:r>
          </a:p>
          <a:p>
            <a:pPr lvl="1">
              <a:buFont typeface="'Wingdings 2',Sans-Serif" pitchFamily="34" charset="0"/>
              <a:buChar char=""/>
            </a:pPr>
            <a:endParaRPr lang="en-US"/>
          </a:p>
          <a:p>
            <a:pPr lvl="1">
              <a:buFont typeface="'Wingdings 2',Sans-Serif" pitchFamily="34" charset="0"/>
              <a:buChar char=""/>
            </a:pPr>
            <a:endParaRPr lang="en-US"/>
          </a:p>
        </p:txBody>
      </p:sp>
      <p:pic>
        <p:nvPicPr>
          <p:cNvPr id="4" name="Kaushal Gawri">
            <a:hlinkClick r:id="" action="ppaction://media"/>
            <a:extLst>
              <a:ext uri="{FF2B5EF4-FFF2-40B4-BE49-F238E27FC236}">
                <a16:creationId xmlns:a16="http://schemas.microsoft.com/office/drawing/2014/main" id="{B471F860-9A3C-4BDA-92AB-2DB6CAB14D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1617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4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Feature Highlight</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89890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4562-A7A8-4A4E-8A1D-F16D045F6C7A}"/>
              </a:ext>
            </a:extLst>
          </p:cNvPr>
          <p:cNvSpPr>
            <a:spLocks noGrp="1"/>
          </p:cNvSpPr>
          <p:nvPr>
            <p:ph type="title"/>
          </p:nvPr>
        </p:nvSpPr>
        <p:spPr/>
        <p:txBody>
          <a:bodyPr/>
          <a:lstStyle/>
          <a:p>
            <a:r>
              <a:rPr lang="en-US"/>
              <a:t>Login/Registration</a:t>
            </a:r>
            <a:endParaRPr lang="en-AU"/>
          </a:p>
        </p:txBody>
      </p:sp>
      <p:pic>
        <p:nvPicPr>
          <p:cNvPr id="6" name="Content Placeholder 4" descr="Graphical user interface, application&#10;&#10;Description automatically generated">
            <a:extLst>
              <a:ext uri="{FF2B5EF4-FFF2-40B4-BE49-F238E27FC236}">
                <a16:creationId xmlns:a16="http://schemas.microsoft.com/office/drawing/2014/main" id="{F0138694-BB0C-47F6-96E0-15CF1847614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2063" y="2496977"/>
            <a:ext cx="4479925" cy="3014983"/>
          </a:xfrm>
        </p:spPr>
      </p:pic>
      <p:pic>
        <p:nvPicPr>
          <p:cNvPr id="7" name="Content Placeholder 7" descr="Graphical user interface&#10;&#10;Description automatically generated">
            <a:extLst>
              <a:ext uri="{FF2B5EF4-FFF2-40B4-BE49-F238E27FC236}">
                <a16:creationId xmlns:a16="http://schemas.microsoft.com/office/drawing/2014/main" id="{797C8704-C145-4438-AE0B-4A15E12907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6266" y="1828800"/>
            <a:ext cx="4041305" cy="4351338"/>
          </a:xfrm>
        </p:spPr>
      </p:pic>
    </p:spTree>
    <p:extLst>
      <p:ext uri="{BB962C8B-B14F-4D97-AF65-F5344CB8AC3E}">
        <p14:creationId xmlns:p14="http://schemas.microsoft.com/office/powerpoint/2010/main" val="370384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75E572-F616-4FB0-8D64-3D794C59594F}"/>
              </a:ext>
            </a:extLst>
          </p:cNvPr>
          <p:cNvSpPr>
            <a:spLocks noGrp="1"/>
          </p:cNvSpPr>
          <p:nvPr>
            <p:ph type="title"/>
          </p:nvPr>
        </p:nvSpPr>
        <p:spPr/>
        <p:txBody>
          <a:bodyPr/>
          <a:lstStyle/>
          <a:p>
            <a:r>
              <a:rPr lang="en-US"/>
              <a:t>Home Page</a:t>
            </a:r>
            <a:endParaRPr lang="en-AU"/>
          </a:p>
        </p:txBody>
      </p:sp>
      <p:pic>
        <p:nvPicPr>
          <p:cNvPr id="7" name="Content Placeholder 6" descr="Graphical user interface, application&#10;&#10;Description automatically generated">
            <a:extLst>
              <a:ext uri="{FF2B5EF4-FFF2-40B4-BE49-F238E27FC236}">
                <a16:creationId xmlns:a16="http://schemas.microsoft.com/office/drawing/2014/main" id="{A924ED1E-7247-466C-868A-AFF426566F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2820804"/>
            <a:ext cx="8594725" cy="2367330"/>
          </a:xfrm>
        </p:spPr>
      </p:pic>
    </p:spTree>
    <p:extLst>
      <p:ext uri="{BB962C8B-B14F-4D97-AF65-F5344CB8AC3E}">
        <p14:creationId xmlns:p14="http://schemas.microsoft.com/office/powerpoint/2010/main" val="353833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C672-87BE-4C12-96CF-4FEE2B966DDB}"/>
              </a:ext>
            </a:extLst>
          </p:cNvPr>
          <p:cNvSpPr>
            <a:spLocks noGrp="1"/>
          </p:cNvSpPr>
          <p:nvPr>
            <p:ph type="title"/>
          </p:nvPr>
        </p:nvSpPr>
        <p:spPr/>
        <p:txBody>
          <a:bodyPr/>
          <a:lstStyle/>
          <a:p>
            <a:r>
              <a:rPr lang="en-US"/>
              <a:t>View Profile</a:t>
            </a:r>
            <a:endParaRPr lang="en-AU"/>
          </a:p>
        </p:txBody>
      </p:sp>
      <p:pic>
        <p:nvPicPr>
          <p:cNvPr id="4" name="Content Placeholder 14" descr="Graphical user interface, text, application&#10;&#10;Description automatically generated">
            <a:extLst>
              <a:ext uri="{FF2B5EF4-FFF2-40B4-BE49-F238E27FC236}">
                <a16:creationId xmlns:a16="http://schemas.microsoft.com/office/drawing/2014/main" id="{1439CD8E-268D-4DB1-9CD1-0498EDEC06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1999727"/>
            <a:ext cx="8594725" cy="4009484"/>
          </a:xfrm>
        </p:spPr>
      </p:pic>
    </p:spTree>
    <p:extLst>
      <p:ext uri="{BB962C8B-B14F-4D97-AF65-F5344CB8AC3E}">
        <p14:creationId xmlns:p14="http://schemas.microsoft.com/office/powerpoint/2010/main" val="3899437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A56FF5-3188-4AE2-87E3-4F0460CB9062}"/>
              </a:ext>
            </a:extLst>
          </p:cNvPr>
          <p:cNvSpPr>
            <a:spLocks noGrp="1"/>
          </p:cNvSpPr>
          <p:nvPr>
            <p:ph type="title"/>
          </p:nvPr>
        </p:nvSpPr>
        <p:spPr/>
        <p:txBody>
          <a:bodyPr/>
          <a:lstStyle/>
          <a:p>
            <a:endParaRPr lang="en-AU"/>
          </a:p>
        </p:txBody>
      </p:sp>
      <p:pic>
        <p:nvPicPr>
          <p:cNvPr id="7" name="Content Placeholder 17" descr="Graphical user interface, application&#10;&#10;Description automatically generated">
            <a:extLst>
              <a:ext uri="{FF2B5EF4-FFF2-40B4-BE49-F238E27FC236}">
                <a16:creationId xmlns:a16="http://schemas.microsoft.com/office/drawing/2014/main" id="{0D34A445-78C3-4534-87A4-2A835DD229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2063" y="2971214"/>
            <a:ext cx="4479925" cy="2066510"/>
          </a:xfrm>
        </p:spPr>
      </p:pic>
      <p:pic>
        <p:nvPicPr>
          <p:cNvPr id="8" name="Content Placeholder 19" descr="Graphical user interface, text, application, chat or text message&#10;&#10;Description automatically generated">
            <a:extLst>
              <a:ext uri="{FF2B5EF4-FFF2-40B4-BE49-F238E27FC236}">
                <a16:creationId xmlns:a16="http://schemas.microsoft.com/office/drawing/2014/main" id="{ECF8EF1B-CB9E-4760-BDBE-53DDE51198C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26163" y="3008777"/>
            <a:ext cx="4481512" cy="1991384"/>
          </a:xfrm>
        </p:spPr>
      </p:pic>
    </p:spTree>
    <p:extLst>
      <p:ext uri="{BB962C8B-B14F-4D97-AF65-F5344CB8AC3E}">
        <p14:creationId xmlns:p14="http://schemas.microsoft.com/office/powerpoint/2010/main" val="94342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43A79F-8A43-47E5-950D-F65DB5EA53CC}"/>
              </a:ext>
            </a:extLst>
          </p:cNvPr>
          <p:cNvSpPr>
            <a:spLocks noGrp="1"/>
          </p:cNvSpPr>
          <p:nvPr>
            <p:ph type="title"/>
          </p:nvPr>
        </p:nvSpPr>
        <p:spPr/>
        <p:txBody>
          <a:bodyPr/>
          <a:lstStyle/>
          <a:p>
            <a:r>
              <a:rPr lang="en-US"/>
              <a:t>Make Booking</a:t>
            </a:r>
            <a:endParaRPr lang="en-AU"/>
          </a:p>
        </p:txBody>
      </p:sp>
      <p:pic>
        <p:nvPicPr>
          <p:cNvPr id="7" name="Content Placeholder 5" descr="Graphical user interface, application&#10;&#10;Description automatically generated">
            <a:extLst>
              <a:ext uri="{FF2B5EF4-FFF2-40B4-BE49-F238E27FC236}">
                <a16:creationId xmlns:a16="http://schemas.microsoft.com/office/drawing/2014/main" id="{5CE2D517-CCE0-4897-B4F9-1A310AD643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333" y="1828800"/>
            <a:ext cx="7816185" cy="4351338"/>
          </a:xfrm>
        </p:spPr>
      </p:pic>
    </p:spTree>
    <p:extLst>
      <p:ext uri="{BB962C8B-B14F-4D97-AF65-F5344CB8AC3E}">
        <p14:creationId xmlns:p14="http://schemas.microsoft.com/office/powerpoint/2010/main" val="391084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BB6665-6C66-465B-A34C-E7CC121981C2}"/>
              </a:ext>
            </a:extLst>
          </p:cNvPr>
          <p:cNvSpPr>
            <a:spLocks noGrp="1"/>
          </p:cNvSpPr>
          <p:nvPr>
            <p:ph type="title"/>
          </p:nvPr>
        </p:nvSpPr>
        <p:spPr/>
        <p:txBody>
          <a:bodyPr/>
          <a:lstStyle/>
          <a:p>
            <a:r>
              <a:rPr lang="en-US"/>
              <a:t>Cancel Booking</a:t>
            </a:r>
            <a:endParaRPr lang="en-AU"/>
          </a:p>
        </p:txBody>
      </p:sp>
      <p:pic>
        <p:nvPicPr>
          <p:cNvPr id="12" name="Content Placeholder 5" descr="Graphical user interface, text, application, website&#10;&#10;Description automatically generated">
            <a:extLst>
              <a:ext uri="{FF2B5EF4-FFF2-40B4-BE49-F238E27FC236}">
                <a16:creationId xmlns:a16="http://schemas.microsoft.com/office/drawing/2014/main" id="{14818EE9-2C22-4D9D-B039-E47DEA1DF1B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2063" y="3448360"/>
            <a:ext cx="4479925" cy="1112218"/>
          </a:xfrm>
        </p:spPr>
      </p:pic>
      <p:pic>
        <p:nvPicPr>
          <p:cNvPr id="13" name="Content Placeholder 7" descr="Graphical user interface, text, application, chat or text message, website&#10;&#10;Description automatically generated">
            <a:extLst>
              <a:ext uri="{FF2B5EF4-FFF2-40B4-BE49-F238E27FC236}">
                <a16:creationId xmlns:a16="http://schemas.microsoft.com/office/drawing/2014/main" id="{876D8850-B384-43C9-9732-DBB57E60227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26163" y="3568962"/>
            <a:ext cx="4481512" cy="871014"/>
          </a:xfrm>
        </p:spPr>
      </p:pic>
    </p:spTree>
    <p:extLst>
      <p:ext uri="{BB962C8B-B14F-4D97-AF65-F5344CB8AC3E}">
        <p14:creationId xmlns:p14="http://schemas.microsoft.com/office/powerpoint/2010/main" val="345186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Retrospective</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019596"/>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666666"/>
      </a:dk2>
      <a:lt2>
        <a:srgbClr val="D2D2D2"/>
      </a:lt2>
      <a:accent1>
        <a:srgbClr val="FF388C"/>
      </a:accent1>
      <a:accent2>
        <a:srgbClr val="D70D5E"/>
      </a:accent2>
      <a:accent3>
        <a:srgbClr val="98037E"/>
      </a:accent3>
      <a:accent4>
        <a:srgbClr val="68027D"/>
      </a:accent4>
      <a:accent5>
        <a:srgbClr val="095ACA"/>
      </a:accent5>
      <a:accent6>
        <a:srgbClr val="063597"/>
      </a:accent6>
      <a:hlink>
        <a:srgbClr val="17BBFD"/>
      </a:hlink>
      <a:folHlink>
        <a:srgbClr val="FF79C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23C5FE65-18CC-4A65-9EBC-B05E331504EC}"/>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View</vt:lpstr>
      <vt:lpstr>Project Presentation</vt:lpstr>
      <vt:lpstr>Feature Highlight</vt:lpstr>
      <vt:lpstr>Login/Registration</vt:lpstr>
      <vt:lpstr>Home Page</vt:lpstr>
      <vt:lpstr>View Profile</vt:lpstr>
      <vt:lpstr>PowerPoint Presentation</vt:lpstr>
      <vt:lpstr>Make Booking</vt:lpstr>
      <vt:lpstr>Cancel Booking</vt:lpstr>
      <vt:lpstr>Retrospective</vt:lpstr>
      <vt:lpstr>Sprint Retro (Muhammad Ali Tariq)</vt:lpstr>
      <vt:lpstr>Sprint Retro (Mark Johnson)</vt:lpstr>
      <vt:lpstr>Sprint Retro (Ryan Kelly)</vt:lpstr>
      <vt:lpstr>Sprint Retro (Prabhav Mehra) </vt:lpstr>
      <vt:lpstr>Sprint Retro (Kaushal Gawri)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Mark Johnson</dc:creator>
  <cp:revision>1</cp:revision>
  <dcterms:created xsi:type="dcterms:W3CDTF">2020-10-18T04:54:17Z</dcterms:created>
  <dcterms:modified xsi:type="dcterms:W3CDTF">2020-10-18T10:42:18Z</dcterms:modified>
</cp:coreProperties>
</file>